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sldIdLst>
    <p:sldId id="257" r:id="rId2"/>
  </p:sldIdLst>
  <p:sldSz cx="10799763" cy="15119350"/>
  <p:notesSz cx="6858000" cy="9144000"/>
  <p:embeddedFontLst>
    <p:embeddedFont>
      <p:font typeface="Gilroy-Bold" panose="00000800000000000000" pitchFamily="2" charset="0"/>
      <p:regular r:id="rId3"/>
    </p:embeddedFont>
    <p:embeddedFont>
      <p:font typeface="Calibri Light" panose="020F0302020204030204" pitchFamily="34" charset="0"/>
      <p:regular r:id="rId4"/>
      <p:italic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es-AR"/>
    </a:defPPr>
    <a:lvl1pPr marL="0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1pPr>
    <a:lvl2pPr marL="528935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2pPr>
    <a:lvl3pPr marL="1057869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3pPr>
    <a:lvl4pPr marL="1586804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4pPr>
    <a:lvl5pPr marL="2115739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5pPr>
    <a:lvl6pPr marL="2644673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6pPr>
    <a:lvl7pPr marL="3173608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7pPr>
    <a:lvl8pPr marL="3702543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8pPr>
    <a:lvl9pPr marL="4231477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4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FF1628"/>
    <a:srgbClr val="174BD6"/>
    <a:srgbClr val="221F20"/>
    <a:srgbClr val="FF6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5332" autoAdjust="0"/>
  </p:normalViewPr>
  <p:slideViewPr>
    <p:cSldViewPr snapToGrid="0" showGuides="1">
      <p:cViewPr varScale="1">
        <p:scale>
          <a:sx n="38" d="100"/>
          <a:sy n="38" d="100"/>
        </p:scale>
        <p:origin x="2371" y="96"/>
      </p:cViewPr>
      <p:guideLst>
        <p:guide orient="horz" pos="4762"/>
        <p:guide pos="34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2474395"/>
            <a:ext cx="9179799" cy="5263774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7941160"/>
            <a:ext cx="8099822" cy="36503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86826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8096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804966"/>
            <a:ext cx="2328699" cy="1281295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804966"/>
            <a:ext cx="6851100" cy="1281295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8598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82531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3769342"/>
            <a:ext cx="9314796" cy="6289229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10118069"/>
            <a:ext cx="9314796" cy="330735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580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4024827"/>
            <a:ext cx="4589899" cy="959308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4024827"/>
            <a:ext cx="4589899" cy="959308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3543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804969"/>
            <a:ext cx="9314796" cy="29223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3706342"/>
            <a:ext cx="4568805" cy="181642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5522763"/>
            <a:ext cx="4568805" cy="812315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3706342"/>
            <a:ext cx="4591306" cy="181642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5522763"/>
            <a:ext cx="4591306" cy="812315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99164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57739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41905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1007957"/>
            <a:ext cx="3483205" cy="3527848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2176910"/>
            <a:ext cx="5467380" cy="10744538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4535805"/>
            <a:ext cx="3483205" cy="8403140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37566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1007957"/>
            <a:ext cx="3483205" cy="3527848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2176910"/>
            <a:ext cx="5467380" cy="10744538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4535805"/>
            <a:ext cx="3483205" cy="8403140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2741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804969"/>
            <a:ext cx="9314796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4024827"/>
            <a:ext cx="9314796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4013401"/>
            <a:ext cx="242994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63F0B-AADF-4114-B696-83A79B8CD182}" type="datetimeFigureOut">
              <a:rPr lang="es-AR" smtClean="0"/>
              <a:t>12/12/2023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4013401"/>
            <a:ext cx="3644920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4013401"/>
            <a:ext cx="242994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8689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-1" y="0"/>
            <a:ext cx="10799763" cy="151193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0" name="Rectangle 6"/>
          <p:cNvSpPr>
            <a:spLocks noChangeArrowheads="1"/>
          </p:cNvSpPr>
          <p:nvPr/>
        </p:nvSpPr>
        <p:spPr bwMode="auto">
          <a:xfrm>
            <a:off x="544875" y="539412"/>
            <a:ext cx="9710011" cy="13913722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grpSp>
        <p:nvGrpSpPr>
          <p:cNvPr id="129" name="Grupo 128"/>
          <p:cNvGrpSpPr/>
          <p:nvPr/>
        </p:nvGrpSpPr>
        <p:grpSpPr>
          <a:xfrm>
            <a:off x="1076930" y="1066129"/>
            <a:ext cx="1854181" cy="1186702"/>
            <a:chOff x="1076930" y="1066129"/>
            <a:chExt cx="1854181" cy="1186702"/>
          </a:xfrm>
        </p:grpSpPr>
        <p:sp>
          <p:nvSpPr>
            <p:cNvPr id="158" name="Rectangle 30"/>
            <p:cNvSpPr>
              <a:spLocks noChangeArrowheads="1"/>
            </p:cNvSpPr>
            <p:nvPr/>
          </p:nvSpPr>
          <p:spPr bwMode="auto">
            <a:xfrm>
              <a:off x="1089751" y="1078821"/>
              <a:ext cx="1826937" cy="1159732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59" name="Freeform 31"/>
            <p:cNvSpPr>
              <a:spLocks noEditPoints="1"/>
            </p:cNvSpPr>
            <p:nvPr/>
          </p:nvSpPr>
          <p:spPr bwMode="auto">
            <a:xfrm>
              <a:off x="1076930" y="1066129"/>
              <a:ext cx="1854181" cy="1186702"/>
            </a:xfrm>
            <a:custGeom>
              <a:avLst/>
              <a:gdLst>
                <a:gd name="T0" fmla="*/ 0 w 5097"/>
                <a:gd name="T1" fmla="*/ 0 h 3295"/>
                <a:gd name="T2" fmla="*/ 0 w 5097"/>
                <a:gd name="T3" fmla="*/ 172 h 3295"/>
                <a:gd name="T4" fmla="*/ 0 w 5097"/>
                <a:gd name="T5" fmla="*/ 622 h 3295"/>
                <a:gd name="T6" fmla="*/ 75 w 5097"/>
                <a:gd name="T7" fmla="*/ 847 h 3295"/>
                <a:gd name="T8" fmla="*/ 75 w 5097"/>
                <a:gd name="T9" fmla="*/ 1222 h 3295"/>
                <a:gd name="T10" fmla="*/ 0 w 5097"/>
                <a:gd name="T11" fmla="*/ 1447 h 3295"/>
                <a:gd name="T12" fmla="*/ 0 w 5097"/>
                <a:gd name="T13" fmla="*/ 1522 h 3295"/>
                <a:gd name="T14" fmla="*/ 0 w 5097"/>
                <a:gd name="T15" fmla="*/ 1972 h 3295"/>
                <a:gd name="T16" fmla="*/ 75 w 5097"/>
                <a:gd name="T17" fmla="*/ 2197 h 3295"/>
                <a:gd name="T18" fmla="*/ 75 w 5097"/>
                <a:gd name="T19" fmla="*/ 2572 h 3295"/>
                <a:gd name="T20" fmla="*/ 0 w 5097"/>
                <a:gd name="T21" fmla="*/ 2797 h 3295"/>
                <a:gd name="T22" fmla="*/ 0 w 5097"/>
                <a:gd name="T23" fmla="*/ 2872 h 3295"/>
                <a:gd name="T24" fmla="*/ 102 w 5097"/>
                <a:gd name="T25" fmla="*/ 3295 h 3295"/>
                <a:gd name="T26" fmla="*/ 327 w 5097"/>
                <a:gd name="T27" fmla="*/ 3220 h 3295"/>
                <a:gd name="T28" fmla="*/ 702 w 5097"/>
                <a:gd name="T29" fmla="*/ 3220 h 3295"/>
                <a:gd name="T30" fmla="*/ 927 w 5097"/>
                <a:gd name="T31" fmla="*/ 3295 h 3295"/>
                <a:gd name="T32" fmla="*/ 1002 w 5097"/>
                <a:gd name="T33" fmla="*/ 3295 h 3295"/>
                <a:gd name="T34" fmla="*/ 1452 w 5097"/>
                <a:gd name="T35" fmla="*/ 3295 h 3295"/>
                <a:gd name="T36" fmla="*/ 1677 w 5097"/>
                <a:gd name="T37" fmla="*/ 3220 h 3295"/>
                <a:gd name="T38" fmla="*/ 2052 w 5097"/>
                <a:gd name="T39" fmla="*/ 3220 h 3295"/>
                <a:gd name="T40" fmla="*/ 2277 w 5097"/>
                <a:gd name="T41" fmla="*/ 3295 h 3295"/>
                <a:gd name="T42" fmla="*/ 2352 w 5097"/>
                <a:gd name="T43" fmla="*/ 3295 h 3295"/>
                <a:gd name="T44" fmla="*/ 2802 w 5097"/>
                <a:gd name="T45" fmla="*/ 3295 h 3295"/>
                <a:gd name="T46" fmla="*/ 3027 w 5097"/>
                <a:gd name="T47" fmla="*/ 3220 h 3295"/>
                <a:gd name="T48" fmla="*/ 3402 w 5097"/>
                <a:gd name="T49" fmla="*/ 3220 h 3295"/>
                <a:gd name="T50" fmla="*/ 3627 w 5097"/>
                <a:gd name="T51" fmla="*/ 3295 h 3295"/>
                <a:gd name="T52" fmla="*/ 3702 w 5097"/>
                <a:gd name="T53" fmla="*/ 3295 h 3295"/>
                <a:gd name="T54" fmla="*/ 4152 w 5097"/>
                <a:gd name="T55" fmla="*/ 3295 h 3295"/>
                <a:gd name="T56" fmla="*/ 4377 w 5097"/>
                <a:gd name="T57" fmla="*/ 3220 h 3295"/>
                <a:gd name="T58" fmla="*/ 4752 w 5097"/>
                <a:gd name="T59" fmla="*/ 3220 h 3295"/>
                <a:gd name="T60" fmla="*/ 4977 w 5097"/>
                <a:gd name="T61" fmla="*/ 3295 h 3295"/>
                <a:gd name="T62" fmla="*/ 5097 w 5097"/>
                <a:gd name="T63" fmla="*/ 3115 h 3295"/>
                <a:gd name="T64" fmla="*/ 5097 w 5097"/>
                <a:gd name="T65" fmla="*/ 2890 h 3295"/>
                <a:gd name="T66" fmla="*/ 5097 w 5097"/>
                <a:gd name="T67" fmla="*/ 2815 h 3295"/>
                <a:gd name="T68" fmla="*/ 5097 w 5097"/>
                <a:gd name="T69" fmla="*/ 2365 h 3295"/>
                <a:gd name="T70" fmla="*/ 5022 w 5097"/>
                <a:gd name="T71" fmla="*/ 2140 h 3295"/>
                <a:gd name="T72" fmla="*/ 5022 w 5097"/>
                <a:gd name="T73" fmla="*/ 1765 h 3295"/>
                <a:gd name="T74" fmla="*/ 5097 w 5097"/>
                <a:gd name="T75" fmla="*/ 1540 h 3295"/>
                <a:gd name="T76" fmla="*/ 5097 w 5097"/>
                <a:gd name="T77" fmla="*/ 1465 h 3295"/>
                <a:gd name="T78" fmla="*/ 5097 w 5097"/>
                <a:gd name="T79" fmla="*/ 1015 h 3295"/>
                <a:gd name="T80" fmla="*/ 5022 w 5097"/>
                <a:gd name="T81" fmla="*/ 790 h 3295"/>
                <a:gd name="T82" fmla="*/ 5022 w 5097"/>
                <a:gd name="T83" fmla="*/ 415 h 3295"/>
                <a:gd name="T84" fmla="*/ 5097 w 5097"/>
                <a:gd name="T85" fmla="*/ 190 h 3295"/>
                <a:gd name="T86" fmla="*/ 4987 w 5097"/>
                <a:gd name="T87" fmla="*/ 0 h 3295"/>
                <a:gd name="T88" fmla="*/ 4762 w 5097"/>
                <a:gd name="T89" fmla="*/ 0 h 3295"/>
                <a:gd name="T90" fmla="*/ 4687 w 5097"/>
                <a:gd name="T91" fmla="*/ 0 h 3295"/>
                <a:gd name="T92" fmla="*/ 4237 w 5097"/>
                <a:gd name="T93" fmla="*/ 0 h 3295"/>
                <a:gd name="T94" fmla="*/ 4012 w 5097"/>
                <a:gd name="T95" fmla="*/ 75 h 3295"/>
                <a:gd name="T96" fmla="*/ 3637 w 5097"/>
                <a:gd name="T97" fmla="*/ 75 h 3295"/>
                <a:gd name="T98" fmla="*/ 3412 w 5097"/>
                <a:gd name="T99" fmla="*/ 0 h 3295"/>
                <a:gd name="T100" fmla="*/ 3337 w 5097"/>
                <a:gd name="T101" fmla="*/ 0 h 3295"/>
                <a:gd name="T102" fmla="*/ 2887 w 5097"/>
                <a:gd name="T103" fmla="*/ 0 h 3295"/>
                <a:gd name="T104" fmla="*/ 2662 w 5097"/>
                <a:gd name="T105" fmla="*/ 75 h 3295"/>
                <a:gd name="T106" fmla="*/ 2287 w 5097"/>
                <a:gd name="T107" fmla="*/ 75 h 3295"/>
                <a:gd name="T108" fmla="*/ 2062 w 5097"/>
                <a:gd name="T109" fmla="*/ 0 h 3295"/>
                <a:gd name="T110" fmla="*/ 1987 w 5097"/>
                <a:gd name="T111" fmla="*/ 0 h 3295"/>
                <a:gd name="T112" fmla="*/ 1537 w 5097"/>
                <a:gd name="T113" fmla="*/ 0 h 3295"/>
                <a:gd name="T114" fmla="*/ 1312 w 5097"/>
                <a:gd name="T115" fmla="*/ 75 h 3295"/>
                <a:gd name="T116" fmla="*/ 937 w 5097"/>
                <a:gd name="T117" fmla="*/ 75 h 3295"/>
                <a:gd name="T118" fmla="*/ 712 w 5097"/>
                <a:gd name="T119" fmla="*/ 0 h 3295"/>
                <a:gd name="T120" fmla="*/ 637 w 5097"/>
                <a:gd name="T121" fmla="*/ 0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97" h="3295">
                  <a:moveTo>
                    <a:pt x="187" y="0"/>
                  </a:moveTo>
                  <a:lnTo>
                    <a:pt x="187" y="75"/>
                  </a:lnTo>
                  <a:lnTo>
                    <a:pt x="75" y="75"/>
                  </a:lnTo>
                  <a:lnTo>
                    <a:pt x="75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187" y="0"/>
                  </a:lnTo>
                  <a:close/>
                  <a:moveTo>
                    <a:pt x="0" y="172"/>
                  </a:moveTo>
                  <a:lnTo>
                    <a:pt x="75" y="172"/>
                  </a:lnTo>
                  <a:lnTo>
                    <a:pt x="75" y="322"/>
                  </a:lnTo>
                  <a:lnTo>
                    <a:pt x="0" y="322"/>
                  </a:lnTo>
                  <a:lnTo>
                    <a:pt x="0" y="172"/>
                  </a:lnTo>
                  <a:close/>
                  <a:moveTo>
                    <a:pt x="0" y="397"/>
                  </a:moveTo>
                  <a:lnTo>
                    <a:pt x="75" y="397"/>
                  </a:lnTo>
                  <a:lnTo>
                    <a:pt x="75" y="547"/>
                  </a:lnTo>
                  <a:lnTo>
                    <a:pt x="0" y="547"/>
                  </a:lnTo>
                  <a:lnTo>
                    <a:pt x="0" y="397"/>
                  </a:lnTo>
                  <a:close/>
                  <a:moveTo>
                    <a:pt x="0" y="622"/>
                  </a:moveTo>
                  <a:lnTo>
                    <a:pt x="75" y="622"/>
                  </a:lnTo>
                  <a:lnTo>
                    <a:pt x="75" y="772"/>
                  </a:lnTo>
                  <a:lnTo>
                    <a:pt x="0" y="772"/>
                  </a:lnTo>
                  <a:lnTo>
                    <a:pt x="0" y="622"/>
                  </a:lnTo>
                  <a:close/>
                  <a:moveTo>
                    <a:pt x="0" y="847"/>
                  </a:moveTo>
                  <a:lnTo>
                    <a:pt x="75" y="847"/>
                  </a:lnTo>
                  <a:lnTo>
                    <a:pt x="75" y="997"/>
                  </a:lnTo>
                  <a:lnTo>
                    <a:pt x="0" y="997"/>
                  </a:lnTo>
                  <a:lnTo>
                    <a:pt x="0" y="847"/>
                  </a:lnTo>
                  <a:close/>
                  <a:moveTo>
                    <a:pt x="0" y="1072"/>
                  </a:moveTo>
                  <a:lnTo>
                    <a:pt x="75" y="1072"/>
                  </a:lnTo>
                  <a:lnTo>
                    <a:pt x="75" y="1222"/>
                  </a:lnTo>
                  <a:lnTo>
                    <a:pt x="0" y="1222"/>
                  </a:lnTo>
                  <a:lnTo>
                    <a:pt x="0" y="1072"/>
                  </a:lnTo>
                  <a:close/>
                  <a:moveTo>
                    <a:pt x="0" y="1297"/>
                  </a:moveTo>
                  <a:lnTo>
                    <a:pt x="75" y="1297"/>
                  </a:lnTo>
                  <a:lnTo>
                    <a:pt x="75" y="1447"/>
                  </a:lnTo>
                  <a:lnTo>
                    <a:pt x="0" y="1447"/>
                  </a:lnTo>
                  <a:lnTo>
                    <a:pt x="0" y="1297"/>
                  </a:lnTo>
                  <a:close/>
                  <a:moveTo>
                    <a:pt x="0" y="1522"/>
                  </a:moveTo>
                  <a:lnTo>
                    <a:pt x="75" y="1522"/>
                  </a:lnTo>
                  <a:lnTo>
                    <a:pt x="75" y="1672"/>
                  </a:lnTo>
                  <a:lnTo>
                    <a:pt x="0" y="1672"/>
                  </a:lnTo>
                  <a:lnTo>
                    <a:pt x="0" y="1522"/>
                  </a:lnTo>
                  <a:close/>
                  <a:moveTo>
                    <a:pt x="0" y="1747"/>
                  </a:moveTo>
                  <a:lnTo>
                    <a:pt x="75" y="1747"/>
                  </a:lnTo>
                  <a:lnTo>
                    <a:pt x="75" y="1897"/>
                  </a:lnTo>
                  <a:lnTo>
                    <a:pt x="0" y="1897"/>
                  </a:lnTo>
                  <a:lnTo>
                    <a:pt x="0" y="1747"/>
                  </a:lnTo>
                  <a:close/>
                  <a:moveTo>
                    <a:pt x="0" y="1972"/>
                  </a:moveTo>
                  <a:lnTo>
                    <a:pt x="75" y="1972"/>
                  </a:lnTo>
                  <a:lnTo>
                    <a:pt x="75" y="2122"/>
                  </a:lnTo>
                  <a:lnTo>
                    <a:pt x="0" y="2122"/>
                  </a:lnTo>
                  <a:lnTo>
                    <a:pt x="0" y="1972"/>
                  </a:lnTo>
                  <a:close/>
                  <a:moveTo>
                    <a:pt x="0" y="2197"/>
                  </a:moveTo>
                  <a:lnTo>
                    <a:pt x="75" y="2197"/>
                  </a:lnTo>
                  <a:lnTo>
                    <a:pt x="75" y="2347"/>
                  </a:lnTo>
                  <a:lnTo>
                    <a:pt x="0" y="2347"/>
                  </a:lnTo>
                  <a:lnTo>
                    <a:pt x="0" y="2197"/>
                  </a:lnTo>
                  <a:close/>
                  <a:moveTo>
                    <a:pt x="0" y="2422"/>
                  </a:moveTo>
                  <a:lnTo>
                    <a:pt x="75" y="2422"/>
                  </a:lnTo>
                  <a:lnTo>
                    <a:pt x="75" y="2572"/>
                  </a:lnTo>
                  <a:lnTo>
                    <a:pt x="0" y="2572"/>
                  </a:lnTo>
                  <a:lnTo>
                    <a:pt x="0" y="2422"/>
                  </a:lnTo>
                  <a:close/>
                  <a:moveTo>
                    <a:pt x="0" y="2647"/>
                  </a:moveTo>
                  <a:lnTo>
                    <a:pt x="75" y="2647"/>
                  </a:lnTo>
                  <a:lnTo>
                    <a:pt x="75" y="2797"/>
                  </a:lnTo>
                  <a:lnTo>
                    <a:pt x="0" y="2797"/>
                  </a:lnTo>
                  <a:lnTo>
                    <a:pt x="0" y="2647"/>
                  </a:lnTo>
                  <a:close/>
                  <a:moveTo>
                    <a:pt x="0" y="2872"/>
                  </a:moveTo>
                  <a:lnTo>
                    <a:pt x="75" y="2872"/>
                  </a:lnTo>
                  <a:lnTo>
                    <a:pt x="75" y="3022"/>
                  </a:lnTo>
                  <a:lnTo>
                    <a:pt x="0" y="3022"/>
                  </a:lnTo>
                  <a:lnTo>
                    <a:pt x="0" y="2872"/>
                  </a:lnTo>
                  <a:close/>
                  <a:moveTo>
                    <a:pt x="0" y="3097"/>
                  </a:moveTo>
                  <a:lnTo>
                    <a:pt x="75" y="3097"/>
                  </a:lnTo>
                  <a:lnTo>
                    <a:pt x="75" y="3247"/>
                  </a:lnTo>
                  <a:lnTo>
                    <a:pt x="0" y="3247"/>
                  </a:lnTo>
                  <a:lnTo>
                    <a:pt x="0" y="3097"/>
                  </a:lnTo>
                  <a:close/>
                  <a:moveTo>
                    <a:pt x="102" y="3295"/>
                  </a:moveTo>
                  <a:lnTo>
                    <a:pt x="102" y="3220"/>
                  </a:lnTo>
                  <a:lnTo>
                    <a:pt x="252" y="3220"/>
                  </a:lnTo>
                  <a:lnTo>
                    <a:pt x="252" y="3295"/>
                  </a:lnTo>
                  <a:lnTo>
                    <a:pt x="102" y="3295"/>
                  </a:lnTo>
                  <a:close/>
                  <a:moveTo>
                    <a:pt x="327" y="3295"/>
                  </a:moveTo>
                  <a:lnTo>
                    <a:pt x="327" y="3220"/>
                  </a:lnTo>
                  <a:lnTo>
                    <a:pt x="477" y="3220"/>
                  </a:lnTo>
                  <a:lnTo>
                    <a:pt x="477" y="3295"/>
                  </a:lnTo>
                  <a:lnTo>
                    <a:pt x="327" y="3295"/>
                  </a:lnTo>
                  <a:close/>
                  <a:moveTo>
                    <a:pt x="552" y="3295"/>
                  </a:moveTo>
                  <a:lnTo>
                    <a:pt x="552" y="3220"/>
                  </a:lnTo>
                  <a:lnTo>
                    <a:pt x="702" y="3220"/>
                  </a:lnTo>
                  <a:lnTo>
                    <a:pt x="702" y="3295"/>
                  </a:lnTo>
                  <a:lnTo>
                    <a:pt x="552" y="3295"/>
                  </a:lnTo>
                  <a:close/>
                  <a:moveTo>
                    <a:pt x="777" y="3295"/>
                  </a:moveTo>
                  <a:lnTo>
                    <a:pt x="777" y="3220"/>
                  </a:lnTo>
                  <a:lnTo>
                    <a:pt x="927" y="3220"/>
                  </a:lnTo>
                  <a:lnTo>
                    <a:pt x="927" y="3295"/>
                  </a:lnTo>
                  <a:lnTo>
                    <a:pt x="777" y="3295"/>
                  </a:lnTo>
                  <a:close/>
                  <a:moveTo>
                    <a:pt x="1002" y="3295"/>
                  </a:moveTo>
                  <a:lnTo>
                    <a:pt x="1002" y="3220"/>
                  </a:lnTo>
                  <a:lnTo>
                    <a:pt x="1152" y="3220"/>
                  </a:lnTo>
                  <a:lnTo>
                    <a:pt x="1152" y="3295"/>
                  </a:lnTo>
                  <a:lnTo>
                    <a:pt x="1002" y="3295"/>
                  </a:lnTo>
                  <a:close/>
                  <a:moveTo>
                    <a:pt x="1227" y="3295"/>
                  </a:moveTo>
                  <a:lnTo>
                    <a:pt x="1227" y="3220"/>
                  </a:lnTo>
                  <a:lnTo>
                    <a:pt x="1377" y="3220"/>
                  </a:lnTo>
                  <a:lnTo>
                    <a:pt x="1377" y="3295"/>
                  </a:lnTo>
                  <a:lnTo>
                    <a:pt x="1227" y="3295"/>
                  </a:lnTo>
                  <a:close/>
                  <a:moveTo>
                    <a:pt x="1452" y="3295"/>
                  </a:moveTo>
                  <a:lnTo>
                    <a:pt x="1452" y="3220"/>
                  </a:lnTo>
                  <a:lnTo>
                    <a:pt x="1602" y="3220"/>
                  </a:lnTo>
                  <a:lnTo>
                    <a:pt x="1602" y="3295"/>
                  </a:lnTo>
                  <a:lnTo>
                    <a:pt x="1452" y="3295"/>
                  </a:lnTo>
                  <a:close/>
                  <a:moveTo>
                    <a:pt x="1677" y="3295"/>
                  </a:moveTo>
                  <a:lnTo>
                    <a:pt x="1677" y="3220"/>
                  </a:lnTo>
                  <a:lnTo>
                    <a:pt x="1827" y="3220"/>
                  </a:lnTo>
                  <a:lnTo>
                    <a:pt x="1827" y="3295"/>
                  </a:lnTo>
                  <a:lnTo>
                    <a:pt x="1677" y="3295"/>
                  </a:lnTo>
                  <a:close/>
                  <a:moveTo>
                    <a:pt x="1902" y="3295"/>
                  </a:moveTo>
                  <a:lnTo>
                    <a:pt x="1902" y="3220"/>
                  </a:lnTo>
                  <a:lnTo>
                    <a:pt x="2052" y="3220"/>
                  </a:lnTo>
                  <a:lnTo>
                    <a:pt x="2052" y="3295"/>
                  </a:lnTo>
                  <a:lnTo>
                    <a:pt x="1902" y="3295"/>
                  </a:lnTo>
                  <a:close/>
                  <a:moveTo>
                    <a:pt x="2127" y="3295"/>
                  </a:moveTo>
                  <a:lnTo>
                    <a:pt x="2127" y="3220"/>
                  </a:lnTo>
                  <a:lnTo>
                    <a:pt x="2277" y="3220"/>
                  </a:lnTo>
                  <a:lnTo>
                    <a:pt x="2277" y="3295"/>
                  </a:lnTo>
                  <a:lnTo>
                    <a:pt x="2127" y="3295"/>
                  </a:lnTo>
                  <a:close/>
                  <a:moveTo>
                    <a:pt x="2352" y="3295"/>
                  </a:moveTo>
                  <a:lnTo>
                    <a:pt x="2352" y="3220"/>
                  </a:lnTo>
                  <a:lnTo>
                    <a:pt x="2502" y="3220"/>
                  </a:lnTo>
                  <a:lnTo>
                    <a:pt x="2502" y="3295"/>
                  </a:lnTo>
                  <a:lnTo>
                    <a:pt x="2352" y="3295"/>
                  </a:lnTo>
                  <a:close/>
                  <a:moveTo>
                    <a:pt x="2577" y="3295"/>
                  </a:moveTo>
                  <a:lnTo>
                    <a:pt x="2577" y="3220"/>
                  </a:lnTo>
                  <a:lnTo>
                    <a:pt x="2727" y="3220"/>
                  </a:lnTo>
                  <a:lnTo>
                    <a:pt x="2727" y="3295"/>
                  </a:lnTo>
                  <a:lnTo>
                    <a:pt x="2577" y="3295"/>
                  </a:lnTo>
                  <a:close/>
                  <a:moveTo>
                    <a:pt x="2802" y="3295"/>
                  </a:moveTo>
                  <a:lnTo>
                    <a:pt x="2802" y="3220"/>
                  </a:lnTo>
                  <a:lnTo>
                    <a:pt x="2952" y="3220"/>
                  </a:lnTo>
                  <a:lnTo>
                    <a:pt x="2952" y="3295"/>
                  </a:lnTo>
                  <a:lnTo>
                    <a:pt x="2802" y="3295"/>
                  </a:lnTo>
                  <a:close/>
                  <a:moveTo>
                    <a:pt x="3027" y="3295"/>
                  </a:moveTo>
                  <a:lnTo>
                    <a:pt x="3027" y="3220"/>
                  </a:lnTo>
                  <a:lnTo>
                    <a:pt x="3177" y="3220"/>
                  </a:lnTo>
                  <a:lnTo>
                    <a:pt x="3177" y="3295"/>
                  </a:lnTo>
                  <a:lnTo>
                    <a:pt x="3027" y="3295"/>
                  </a:lnTo>
                  <a:close/>
                  <a:moveTo>
                    <a:pt x="3252" y="3295"/>
                  </a:moveTo>
                  <a:lnTo>
                    <a:pt x="3252" y="3220"/>
                  </a:lnTo>
                  <a:lnTo>
                    <a:pt x="3402" y="3220"/>
                  </a:lnTo>
                  <a:lnTo>
                    <a:pt x="3402" y="3295"/>
                  </a:lnTo>
                  <a:lnTo>
                    <a:pt x="3252" y="3295"/>
                  </a:lnTo>
                  <a:close/>
                  <a:moveTo>
                    <a:pt x="3477" y="3295"/>
                  </a:moveTo>
                  <a:lnTo>
                    <a:pt x="3477" y="3220"/>
                  </a:lnTo>
                  <a:lnTo>
                    <a:pt x="3627" y="3220"/>
                  </a:lnTo>
                  <a:lnTo>
                    <a:pt x="3627" y="3295"/>
                  </a:lnTo>
                  <a:lnTo>
                    <a:pt x="3477" y="3295"/>
                  </a:lnTo>
                  <a:close/>
                  <a:moveTo>
                    <a:pt x="3702" y="3295"/>
                  </a:moveTo>
                  <a:lnTo>
                    <a:pt x="3702" y="3220"/>
                  </a:lnTo>
                  <a:lnTo>
                    <a:pt x="3852" y="3220"/>
                  </a:lnTo>
                  <a:lnTo>
                    <a:pt x="3852" y="3295"/>
                  </a:lnTo>
                  <a:lnTo>
                    <a:pt x="3702" y="3295"/>
                  </a:lnTo>
                  <a:close/>
                  <a:moveTo>
                    <a:pt x="3927" y="3295"/>
                  </a:moveTo>
                  <a:lnTo>
                    <a:pt x="3927" y="3220"/>
                  </a:lnTo>
                  <a:lnTo>
                    <a:pt x="4077" y="3220"/>
                  </a:lnTo>
                  <a:lnTo>
                    <a:pt x="4077" y="3295"/>
                  </a:lnTo>
                  <a:lnTo>
                    <a:pt x="3927" y="3295"/>
                  </a:lnTo>
                  <a:close/>
                  <a:moveTo>
                    <a:pt x="4152" y="3295"/>
                  </a:moveTo>
                  <a:lnTo>
                    <a:pt x="4152" y="3220"/>
                  </a:lnTo>
                  <a:lnTo>
                    <a:pt x="4302" y="3220"/>
                  </a:lnTo>
                  <a:lnTo>
                    <a:pt x="4302" y="3295"/>
                  </a:lnTo>
                  <a:lnTo>
                    <a:pt x="4152" y="3295"/>
                  </a:lnTo>
                  <a:close/>
                  <a:moveTo>
                    <a:pt x="4377" y="3295"/>
                  </a:moveTo>
                  <a:lnTo>
                    <a:pt x="4377" y="3220"/>
                  </a:lnTo>
                  <a:lnTo>
                    <a:pt x="4527" y="3220"/>
                  </a:lnTo>
                  <a:lnTo>
                    <a:pt x="4527" y="3295"/>
                  </a:lnTo>
                  <a:lnTo>
                    <a:pt x="4377" y="3295"/>
                  </a:lnTo>
                  <a:close/>
                  <a:moveTo>
                    <a:pt x="4602" y="3295"/>
                  </a:moveTo>
                  <a:lnTo>
                    <a:pt x="4602" y="3220"/>
                  </a:lnTo>
                  <a:lnTo>
                    <a:pt x="4752" y="3220"/>
                  </a:lnTo>
                  <a:lnTo>
                    <a:pt x="4752" y="3295"/>
                  </a:lnTo>
                  <a:lnTo>
                    <a:pt x="4602" y="3295"/>
                  </a:lnTo>
                  <a:close/>
                  <a:moveTo>
                    <a:pt x="4827" y="3295"/>
                  </a:moveTo>
                  <a:lnTo>
                    <a:pt x="4827" y="3220"/>
                  </a:lnTo>
                  <a:lnTo>
                    <a:pt x="4977" y="3220"/>
                  </a:lnTo>
                  <a:lnTo>
                    <a:pt x="4977" y="3295"/>
                  </a:lnTo>
                  <a:lnTo>
                    <a:pt x="4827" y="3295"/>
                  </a:lnTo>
                  <a:close/>
                  <a:moveTo>
                    <a:pt x="5052" y="3295"/>
                  </a:moveTo>
                  <a:lnTo>
                    <a:pt x="5052" y="3287"/>
                  </a:lnTo>
                  <a:lnTo>
                    <a:pt x="5022" y="3257"/>
                  </a:lnTo>
                  <a:lnTo>
                    <a:pt x="5022" y="3115"/>
                  </a:lnTo>
                  <a:lnTo>
                    <a:pt x="5097" y="3115"/>
                  </a:lnTo>
                  <a:lnTo>
                    <a:pt x="5097" y="3295"/>
                  </a:lnTo>
                  <a:lnTo>
                    <a:pt x="5052" y="3295"/>
                  </a:lnTo>
                  <a:close/>
                  <a:moveTo>
                    <a:pt x="5097" y="3040"/>
                  </a:moveTo>
                  <a:lnTo>
                    <a:pt x="5022" y="3040"/>
                  </a:lnTo>
                  <a:lnTo>
                    <a:pt x="5022" y="2890"/>
                  </a:lnTo>
                  <a:lnTo>
                    <a:pt x="5097" y="2890"/>
                  </a:lnTo>
                  <a:lnTo>
                    <a:pt x="5097" y="3040"/>
                  </a:lnTo>
                  <a:close/>
                  <a:moveTo>
                    <a:pt x="5097" y="2815"/>
                  </a:moveTo>
                  <a:lnTo>
                    <a:pt x="5022" y="2815"/>
                  </a:lnTo>
                  <a:lnTo>
                    <a:pt x="5022" y="2665"/>
                  </a:lnTo>
                  <a:lnTo>
                    <a:pt x="5097" y="2665"/>
                  </a:lnTo>
                  <a:lnTo>
                    <a:pt x="5097" y="2815"/>
                  </a:lnTo>
                  <a:close/>
                  <a:moveTo>
                    <a:pt x="5097" y="2590"/>
                  </a:moveTo>
                  <a:lnTo>
                    <a:pt x="5022" y="2590"/>
                  </a:lnTo>
                  <a:lnTo>
                    <a:pt x="5022" y="2440"/>
                  </a:lnTo>
                  <a:lnTo>
                    <a:pt x="5097" y="2440"/>
                  </a:lnTo>
                  <a:lnTo>
                    <a:pt x="5097" y="2590"/>
                  </a:lnTo>
                  <a:close/>
                  <a:moveTo>
                    <a:pt x="5097" y="2365"/>
                  </a:moveTo>
                  <a:lnTo>
                    <a:pt x="5022" y="2365"/>
                  </a:lnTo>
                  <a:lnTo>
                    <a:pt x="5022" y="2215"/>
                  </a:lnTo>
                  <a:lnTo>
                    <a:pt x="5097" y="2215"/>
                  </a:lnTo>
                  <a:lnTo>
                    <a:pt x="5097" y="2365"/>
                  </a:lnTo>
                  <a:close/>
                  <a:moveTo>
                    <a:pt x="5097" y="2140"/>
                  </a:moveTo>
                  <a:lnTo>
                    <a:pt x="5022" y="2140"/>
                  </a:lnTo>
                  <a:lnTo>
                    <a:pt x="5022" y="1990"/>
                  </a:lnTo>
                  <a:lnTo>
                    <a:pt x="5097" y="1990"/>
                  </a:lnTo>
                  <a:lnTo>
                    <a:pt x="5097" y="2140"/>
                  </a:lnTo>
                  <a:close/>
                  <a:moveTo>
                    <a:pt x="5097" y="1915"/>
                  </a:moveTo>
                  <a:lnTo>
                    <a:pt x="5022" y="1915"/>
                  </a:lnTo>
                  <a:lnTo>
                    <a:pt x="5022" y="1765"/>
                  </a:lnTo>
                  <a:lnTo>
                    <a:pt x="5097" y="1765"/>
                  </a:lnTo>
                  <a:lnTo>
                    <a:pt x="5097" y="1915"/>
                  </a:lnTo>
                  <a:close/>
                  <a:moveTo>
                    <a:pt x="5097" y="1690"/>
                  </a:moveTo>
                  <a:lnTo>
                    <a:pt x="5022" y="1690"/>
                  </a:lnTo>
                  <a:lnTo>
                    <a:pt x="5022" y="1540"/>
                  </a:lnTo>
                  <a:lnTo>
                    <a:pt x="5097" y="1540"/>
                  </a:lnTo>
                  <a:lnTo>
                    <a:pt x="5097" y="1690"/>
                  </a:lnTo>
                  <a:close/>
                  <a:moveTo>
                    <a:pt x="5097" y="1465"/>
                  </a:moveTo>
                  <a:lnTo>
                    <a:pt x="5022" y="1465"/>
                  </a:lnTo>
                  <a:lnTo>
                    <a:pt x="5022" y="1315"/>
                  </a:lnTo>
                  <a:lnTo>
                    <a:pt x="5097" y="1315"/>
                  </a:lnTo>
                  <a:lnTo>
                    <a:pt x="5097" y="1465"/>
                  </a:lnTo>
                  <a:close/>
                  <a:moveTo>
                    <a:pt x="5097" y="1240"/>
                  </a:moveTo>
                  <a:lnTo>
                    <a:pt x="5022" y="1240"/>
                  </a:lnTo>
                  <a:lnTo>
                    <a:pt x="5022" y="1090"/>
                  </a:lnTo>
                  <a:lnTo>
                    <a:pt x="5097" y="1090"/>
                  </a:lnTo>
                  <a:lnTo>
                    <a:pt x="5097" y="1240"/>
                  </a:lnTo>
                  <a:close/>
                  <a:moveTo>
                    <a:pt x="5097" y="1015"/>
                  </a:moveTo>
                  <a:lnTo>
                    <a:pt x="5022" y="1015"/>
                  </a:lnTo>
                  <a:lnTo>
                    <a:pt x="5022" y="865"/>
                  </a:lnTo>
                  <a:lnTo>
                    <a:pt x="5097" y="865"/>
                  </a:lnTo>
                  <a:lnTo>
                    <a:pt x="5097" y="1015"/>
                  </a:lnTo>
                  <a:close/>
                  <a:moveTo>
                    <a:pt x="5097" y="790"/>
                  </a:moveTo>
                  <a:lnTo>
                    <a:pt x="5022" y="790"/>
                  </a:lnTo>
                  <a:lnTo>
                    <a:pt x="5022" y="640"/>
                  </a:lnTo>
                  <a:lnTo>
                    <a:pt x="5097" y="640"/>
                  </a:lnTo>
                  <a:lnTo>
                    <a:pt x="5097" y="790"/>
                  </a:lnTo>
                  <a:close/>
                  <a:moveTo>
                    <a:pt x="5097" y="565"/>
                  </a:moveTo>
                  <a:lnTo>
                    <a:pt x="5022" y="565"/>
                  </a:lnTo>
                  <a:lnTo>
                    <a:pt x="5022" y="415"/>
                  </a:lnTo>
                  <a:lnTo>
                    <a:pt x="5097" y="415"/>
                  </a:lnTo>
                  <a:lnTo>
                    <a:pt x="5097" y="565"/>
                  </a:lnTo>
                  <a:close/>
                  <a:moveTo>
                    <a:pt x="5097" y="340"/>
                  </a:moveTo>
                  <a:lnTo>
                    <a:pt x="5022" y="340"/>
                  </a:lnTo>
                  <a:lnTo>
                    <a:pt x="5022" y="190"/>
                  </a:lnTo>
                  <a:lnTo>
                    <a:pt x="5097" y="190"/>
                  </a:lnTo>
                  <a:lnTo>
                    <a:pt x="5097" y="340"/>
                  </a:lnTo>
                  <a:close/>
                  <a:moveTo>
                    <a:pt x="5097" y="115"/>
                  </a:moveTo>
                  <a:lnTo>
                    <a:pt x="5022" y="115"/>
                  </a:lnTo>
                  <a:lnTo>
                    <a:pt x="5022" y="75"/>
                  </a:lnTo>
                  <a:lnTo>
                    <a:pt x="4987" y="75"/>
                  </a:lnTo>
                  <a:lnTo>
                    <a:pt x="4987" y="0"/>
                  </a:lnTo>
                  <a:lnTo>
                    <a:pt x="5097" y="0"/>
                  </a:lnTo>
                  <a:lnTo>
                    <a:pt x="5097" y="115"/>
                  </a:lnTo>
                  <a:close/>
                  <a:moveTo>
                    <a:pt x="4912" y="0"/>
                  </a:moveTo>
                  <a:lnTo>
                    <a:pt x="4912" y="75"/>
                  </a:lnTo>
                  <a:lnTo>
                    <a:pt x="4762" y="75"/>
                  </a:lnTo>
                  <a:lnTo>
                    <a:pt x="4762" y="0"/>
                  </a:lnTo>
                  <a:lnTo>
                    <a:pt x="4912" y="0"/>
                  </a:lnTo>
                  <a:close/>
                  <a:moveTo>
                    <a:pt x="4687" y="0"/>
                  </a:moveTo>
                  <a:lnTo>
                    <a:pt x="4687" y="75"/>
                  </a:lnTo>
                  <a:lnTo>
                    <a:pt x="4537" y="75"/>
                  </a:lnTo>
                  <a:lnTo>
                    <a:pt x="4537" y="0"/>
                  </a:lnTo>
                  <a:lnTo>
                    <a:pt x="4687" y="0"/>
                  </a:lnTo>
                  <a:close/>
                  <a:moveTo>
                    <a:pt x="4462" y="0"/>
                  </a:moveTo>
                  <a:lnTo>
                    <a:pt x="4462" y="75"/>
                  </a:lnTo>
                  <a:lnTo>
                    <a:pt x="4312" y="75"/>
                  </a:lnTo>
                  <a:lnTo>
                    <a:pt x="4312" y="0"/>
                  </a:lnTo>
                  <a:lnTo>
                    <a:pt x="4462" y="0"/>
                  </a:lnTo>
                  <a:close/>
                  <a:moveTo>
                    <a:pt x="4237" y="0"/>
                  </a:moveTo>
                  <a:lnTo>
                    <a:pt x="4237" y="75"/>
                  </a:lnTo>
                  <a:lnTo>
                    <a:pt x="4087" y="75"/>
                  </a:lnTo>
                  <a:lnTo>
                    <a:pt x="4087" y="0"/>
                  </a:lnTo>
                  <a:lnTo>
                    <a:pt x="4237" y="0"/>
                  </a:lnTo>
                  <a:close/>
                  <a:moveTo>
                    <a:pt x="4012" y="0"/>
                  </a:moveTo>
                  <a:lnTo>
                    <a:pt x="4012" y="75"/>
                  </a:lnTo>
                  <a:lnTo>
                    <a:pt x="3862" y="75"/>
                  </a:lnTo>
                  <a:lnTo>
                    <a:pt x="3862" y="0"/>
                  </a:lnTo>
                  <a:lnTo>
                    <a:pt x="4012" y="0"/>
                  </a:lnTo>
                  <a:close/>
                  <a:moveTo>
                    <a:pt x="3787" y="0"/>
                  </a:moveTo>
                  <a:lnTo>
                    <a:pt x="3787" y="75"/>
                  </a:lnTo>
                  <a:lnTo>
                    <a:pt x="3637" y="75"/>
                  </a:lnTo>
                  <a:lnTo>
                    <a:pt x="3637" y="0"/>
                  </a:lnTo>
                  <a:lnTo>
                    <a:pt x="3787" y="0"/>
                  </a:lnTo>
                  <a:close/>
                  <a:moveTo>
                    <a:pt x="3562" y="0"/>
                  </a:moveTo>
                  <a:lnTo>
                    <a:pt x="3562" y="75"/>
                  </a:lnTo>
                  <a:lnTo>
                    <a:pt x="3412" y="75"/>
                  </a:lnTo>
                  <a:lnTo>
                    <a:pt x="3412" y="0"/>
                  </a:lnTo>
                  <a:lnTo>
                    <a:pt x="3562" y="0"/>
                  </a:lnTo>
                  <a:close/>
                  <a:moveTo>
                    <a:pt x="3337" y="0"/>
                  </a:moveTo>
                  <a:lnTo>
                    <a:pt x="3337" y="75"/>
                  </a:lnTo>
                  <a:lnTo>
                    <a:pt x="3187" y="75"/>
                  </a:lnTo>
                  <a:lnTo>
                    <a:pt x="3187" y="0"/>
                  </a:lnTo>
                  <a:lnTo>
                    <a:pt x="3337" y="0"/>
                  </a:lnTo>
                  <a:close/>
                  <a:moveTo>
                    <a:pt x="3112" y="0"/>
                  </a:moveTo>
                  <a:lnTo>
                    <a:pt x="3112" y="75"/>
                  </a:lnTo>
                  <a:lnTo>
                    <a:pt x="2962" y="75"/>
                  </a:lnTo>
                  <a:lnTo>
                    <a:pt x="2962" y="0"/>
                  </a:lnTo>
                  <a:lnTo>
                    <a:pt x="3112" y="0"/>
                  </a:lnTo>
                  <a:close/>
                  <a:moveTo>
                    <a:pt x="2887" y="0"/>
                  </a:moveTo>
                  <a:lnTo>
                    <a:pt x="2887" y="75"/>
                  </a:lnTo>
                  <a:lnTo>
                    <a:pt x="2737" y="75"/>
                  </a:lnTo>
                  <a:lnTo>
                    <a:pt x="2737" y="0"/>
                  </a:lnTo>
                  <a:lnTo>
                    <a:pt x="2887" y="0"/>
                  </a:lnTo>
                  <a:close/>
                  <a:moveTo>
                    <a:pt x="2662" y="0"/>
                  </a:moveTo>
                  <a:lnTo>
                    <a:pt x="2662" y="75"/>
                  </a:lnTo>
                  <a:lnTo>
                    <a:pt x="2512" y="75"/>
                  </a:lnTo>
                  <a:lnTo>
                    <a:pt x="2512" y="0"/>
                  </a:lnTo>
                  <a:lnTo>
                    <a:pt x="2662" y="0"/>
                  </a:lnTo>
                  <a:close/>
                  <a:moveTo>
                    <a:pt x="2437" y="0"/>
                  </a:moveTo>
                  <a:lnTo>
                    <a:pt x="2437" y="75"/>
                  </a:lnTo>
                  <a:lnTo>
                    <a:pt x="2287" y="75"/>
                  </a:lnTo>
                  <a:lnTo>
                    <a:pt x="2287" y="0"/>
                  </a:lnTo>
                  <a:lnTo>
                    <a:pt x="2437" y="0"/>
                  </a:lnTo>
                  <a:close/>
                  <a:moveTo>
                    <a:pt x="2212" y="0"/>
                  </a:moveTo>
                  <a:lnTo>
                    <a:pt x="2212" y="75"/>
                  </a:lnTo>
                  <a:lnTo>
                    <a:pt x="2062" y="75"/>
                  </a:lnTo>
                  <a:lnTo>
                    <a:pt x="2062" y="0"/>
                  </a:lnTo>
                  <a:lnTo>
                    <a:pt x="2212" y="0"/>
                  </a:lnTo>
                  <a:close/>
                  <a:moveTo>
                    <a:pt x="1987" y="0"/>
                  </a:moveTo>
                  <a:lnTo>
                    <a:pt x="1987" y="75"/>
                  </a:lnTo>
                  <a:lnTo>
                    <a:pt x="1837" y="75"/>
                  </a:lnTo>
                  <a:lnTo>
                    <a:pt x="1837" y="0"/>
                  </a:lnTo>
                  <a:lnTo>
                    <a:pt x="1987" y="0"/>
                  </a:lnTo>
                  <a:close/>
                  <a:moveTo>
                    <a:pt x="1762" y="0"/>
                  </a:moveTo>
                  <a:lnTo>
                    <a:pt x="1762" y="75"/>
                  </a:lnTo>
                  <a:lnTo>
                    <a:pt x="1612" y="75"/>
                  </a:lnTo>
                  <a:lnTo>
                    <a:pt x="1612" y="0"/>
                  </a:lnTo>
                  <a:lnTo>
                    <a:pt x="1762" y="0"/>
                  </a:lnTo>
                  <a:close/>
                  <a:moveTo>
                    <a:pt x="1537" y="0"/>
                  </a:moveTo>
                  <a:lnTo>
                    <a:pt x="1537" y="75"/>
                  </a:lnTo>
                  <a:lnTo>
                    <a:pt x="1387" y="75"/>
                  </a:lnTo>
                  <a:lnTo>
                    <a:pt x="1387" y="0"/>
                  </a:lnTo>
                  <a:lnTo>
                    <a:pt x="1537" y="0"/>
                  </a:lnTo>
                  <a:close/>
                  <a:moveTo>
                    <a:pt x="1312" y="0"/>
                  </a:moveTo>
                  <a:lnTo>
                    <a:pt x="1312" y="75"/>
                  </a:lnTo>
                  <a:lnTo>
                    <a:pt x="1162" y="75"/>
                  </a:lnTo>
                  <a:lnTo>
                    <a:pt x="1162" y="0"/>
                  </a:lnTo>
                  <a:lnTo>
                    <a:pt x="1312" y="0"/>
                  </a:lnTo>
                  <a:close/>
                  <a:moveTo>
                    <a:pt x="1087" y="0"/>
                  </a:moveTo>
                  <a:lnTo>
                    <a:pt x="1087" y="75"/>
                  </a:lnTo>
                  <a:lnTo>
                    <a:pt x="937" y="75"/>
                  </a:lnTo>
                  <a:lnTo>
                    <a:pt x="937" y="0"/>
                  </a:lnTo>
                  <a:lnTo>
                    <a:pt x="1087" y="0"/>
                  </a:lnTo>
                  <a:close/>
                  <a:moveTo>
                    <a:pt x="862" y="0"/>
                  </a:moveTo>
                  <a:lnTo>
                    <a:pt x="862" y="75"/>
                  </a:lnTo>
                  <a:lnTo>
                    <a:pt x="712" y="75"/>
                  </a:lnTo>
                  <a:lnTo>
                    <a:pt x="712" y="0"/>
                  </a:lnTo>
                  <a:lnTo>
                    <a:pt x="862" y="0"/>
                  </a:lnTo>
                  <a:close/>
                  <a:moveTo>
                    <a:pt x="637" y="0"/>
                  </a:moveTo>
                  <a:lnTo>
                    <a:pt x="637" y="75"/>
                  </a:lnTo>
                  <a:lnTo>
                    <a:pt x="487" y="75"/>
                  </a:lnTo>
                  <a:lnTo>
                    <a:pt x="487" y="0"/>
                  </a:lnTo>
                  <a:lnTo>
                    <a:pt x="637" y="0"/>
                  </a:lnTo>
                  <a:close/>
                  <a:moveTo>
                    <a:pt x="412" y="0"/>
                  </a:moveTo>
                  <a:lnTo>
                    <a:pt x="412" y="75"/>
                  </a:lnTo>
                  <a:lnTo>
                    <a:pt x="262" y="75"/>
                  </a:lnTo>
                  <a:lnTo>
                    <a:pt x="262" y="0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60" name="Freeform 32"/>
            <p:cNvSpPr>
              <a:spLocks noEditPoints="1"/>
            </p:cNvSpPr>
            <p:nvPr/>
          </p:nvSpPr>
          <p:spPr bwMode="auto">
            <a:xfrm>
              <a:off x="1318920" y="1343766"/>
              <a:ext cx="1368600" cy="629841"/>
            </a:xfrm>
            <a:custGeom>
              <a:avLst/>
              <a:gdLst>
                <a:gd name="T0" fmla="*/ 1078 w 3762"/>
                <a:gd name="T1" fmla="*/ 0 h 1749"/>
                <a:gd name="T2" fmla="*/ 1618 w 3762"/>
                <a:gd name="T3" fmla="*/ 296 h 1749"/>
                <a:gd name="T4" fmla="*/ 1256 w 3762"/>
                <a:gd name="T5" fmla="*/ 653 h 1749"/>
                <a:gd name="T6" fmla="*/ 1437 w 3762"/>
                <a:gd name="T7" fmla="*/ 343 h 1749"/>
                <a:gd name="T8" fmla="*/ 1437 w 3762"/>
                <a:gd name="T9" fmla="*/ 606 h 1749"/>
                <a:gd name="T10" fmla="*/ 1997 w 3762"/>
                <a:gd name="T11" fmla="*/ 229 h 1749"/>
                <a:gd name="T12" fmla="*/ 2263 w 3762"/>
                <a:gd name="T13" fmla="*/ 728 h 1749"/>
                <a:gd name="T14" fmla="*/ 1781 w 3762"/>
                <a:gd name="T15" fmla="*/ 771 h 1749"/>
                <a:gd name="T16" fmla="*/ 2101 w 3762"/>
                <a:gd name="T17" fmla="*/ 814 h 1749"/>
                <a:gd name="T18" fmla="*/ 1833 w 3762"/>
                <a:gd name="T19" fmla="*/ 653 h 1749"/>
                <a:gd name="T20" fmla="*/ 2019 w 3762"/>
                <a:gd name="T21" fmla="*/ 343 h 1749"/>
                <a:gd name="T22" fmla="*/ 2019 w 3762"/>
                <a:gd name="T23" fmla="*/ 607 h 1749"/>
                <a:gd name="T24" fmla="*/ 2100 w 3762"/>
                <a:gd name="T25" fmla="*/ 376 h 1749"/>
                <a:gd name="T26" fmla="*/ 2795 w 3762"/>
                <a:gd name="T27" fmla="*/ 296 h 1749"/>
                <a:gd name="T28" fmla="*/ 2433 w 3762"/>
                <a:gd name="T29" fmla="*/ 653 h 1749"/>
                <a:gd name="T30" fmla="*/ 2614 w 3762"/>
                <a:gd name="T31" fmla="*/ 343 h 1749"/>
                <a:gd name="T32" fmla="*/ 2614 w 3762"/>
                <a:gd name="T33" fmla="*/ 606 h 1749"/>
                <a:gd name="T34" fmla="*/ 467 w 3762"/>
                <a:gd name="T35" fmla="*/ 1321 h 1749"/>
                <a:gd name="T36" fmla="*/ 328 w 3762"/>
                <a:gd name="T37" fmla="*/ 1365 h 1749"/>
                <a:gd name="T38" fmla="*/ 67 w 3762"/>
                <a:gd name="T39" fmla="*/ 1458 h 1749"/>
                <a:gd name="T40" fmla="*/ 406 w 3762"/>
                <a:gd name="T41" fmla="*/ 1095 h 1749"/>
                <a:gd name="T42" fmla="*/ 171 w 3762"/>
                <a:gd name="T43" fmla="*/ 1162 h 1749"/>
                <a:gd name="T44" fmla="*/ 240 w 3762"/>
                <a:gd name="T45" fmla="*/ 1137 h 1749"/>
                <a:gd name="T46" fmla="*/ 1297 w 3762"/>
                <a:gd name="T47" fmla="*/ 1515 h 1749"/>
                <a:gd name="T48" fmla="*/ 1085 w 3762"/>
                <a:gd name="T49" fmla="*/ 1157 h 1749"/>
                <a:gd name="T50" fmla="*/ 869 w 3762"/>
                <a:gd name="T51" fmla="*/ 1515 h 1749"/>
                <a:gd name="T52" fmla="*/ 730 w 3762"/>
                <a:gd name="T53" fmla="*/ 1183 h 1749"/>
                <a:gd name="T54" fmla="*/ 573 w 3762"/>
                <a:gd name="T55" fmla="*/ 1042 h 1749"/>
                <a:gd name="T56" fmla="*/ 972 w 3762"/>
                <a:gd name="T57" fmla="*/ 1108 h 1749"/>
                <a:gd name="T58" fmla="*/ 1920 w 3762"/>
                <a:gd name="T59" fmla="*/ 1279 h 1749"/>
                <a:gd name="T60" fmla="*/ 1558 w 3762"/>
                <a:gd name="T61" fmla="*/ 1749 h 1749"/>
                <a:gd name="T62" fmla="*/ 1551 w 3762"/>
                <a:gd name="T63" fmla="*/ 1091 h 1749"/>
                <a:gd name="T64" fmla="*/ 1558 w 3762"/>
                <a:gd name="T65" fmla="*/ 1268 h 1749"/>
                <a:gd name="T66" fmla="*/ 1753 w 3762"/>
                <a:gd name="T67" fmla="*/ 1376 h 1749"/>
                <a:gd name="T68" fmla="*/ 2285 w 3762"/>
                <a:gd name="T69" fmla="*/ 1037 h 1749"/>
                <a:gd name="T70" fmla="*/ 2160 w 3762"/>
                <a:gd name="T71" fmla="*/ 1515 h 1749"/>
                <a:gd name="T72" fmla="*/ 2155 w 3762"/>
                <a:gd name="T73" fmla="*/ 1096 h 1749"/>
                <a:gd name="T74" fmla="*/ 2514 w 3762"/>
                <a:gd name="T75" fmla="*/ 1392 h 1749"/>
                <a:gd name="T76" fmla="*/ 2733 w 3762"/>
                <a:gd name="T77" fmla="*/ 1482 h 1749"/>
                <a:gd name="T78" fmla="*/ 2411 w 3762"/>
                <a:gd name="T79" fmla="*/ 1099 h 1749"/>
                <a:gd name="T80" fmla="*/ 2811 w 3762"/>
                <a:gd name="T81" fmla="*/ 1321 h 1749"/>
                <a:gd name="T82" fmla="*/ 2677 w 3762"/>
                <a:gd name="T83" fmla="*/ 1232 h 1749"/>
                <a:gd name="T84" fmla="*/ 3215 w 3762"/>
                <a:gd name="T85" fmla="*/ 1075 h 1749"/>
                <a:gd name="T86" fmla="*/ 3024 w 3762"/>
                <a:gd name="T87" fmla="*/ 1176 h 1749"/>
                <a:gd name="T88" fmla="*/ 3044 w 3762"/>
                <a:gd name="T89" fmla="*/ 1206 h 1749"/>
                <a:gd name="T90" fmla="*/ 3098 w 3762"/>
                <a:gd name="T91" fmla="*/ 1223 h 1749"/>
                <a:gd name="T92" fmla="*/ 3226 w 3762"/>
                <a:gd name="T93" fmla="*/ 1483 h 1749"/>
                <a:gd name="T94" fmla="*/ 3015 w 3762"/>
                <a:gd name="T95" fmla="*/ 1364 h 1749"/>
                <a:gd name="T96" fmla="*/ 3127 w 3762"/>
                <a:gd name="T97" fmla="*/ 1349 h 1749"/>
                <a:gd name="T98" fmla="*/ 2919 w 3762"/>
                <a:gd name="T99" fmla="*/ 1267 h 1749"/>
                <a:gd name="T100" fmla="*/ 3079 w 3762"/>
                <a:gd name="T101" fmla="*/ 1033 h 1749"/>
                <a:gd name="T102" fmla="*/ 3762 w 3762"/>
                <a:gd name="T103" fmla="*/ 1515 h 1749"/>
                <a:gd name="T104" fmla="*/ 3397 w 3762"/>
                <a:gd name="T105" fmla="*/ 1489 h 1749"/>
                <a:gd name="T106" fmla="*/ 3629 w 3762"/>
                <a:gd name="T107" fmla="*/ 1219 h 1749"/>
                <a:gd name="T108" fmla="*/ 3368 w 3762"/>
                <a:gd name="T109" fmla="*/ 1202 h 1749"/>
                <a:gd name="T110" fmla="*/ 3557 w 3762"/>
                <a:gd name="T111" fmla="*/ 1329 h 1749"/>
                <a:gd name="T112" fmla="*/ 3629 w 3762"/>
                <a:gd name="T113" fmla="*/ 1345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2" h="1749">
                  <a:moveTo>
                    <a:pt x="1078" y="711"/>
                  </a:moveTo>
                  <a:lnTo>
                    <a:pt x="944" y="711"/>
                  </a:lnTo>
                  <a:lnTo>
                    <a:pt x="944" y="0"/>
                  </a:lnTo>
                  <a:lnTo>
                    <a:pt x="1078" y="0"/>
                  </a:lnTo>
                  <a:lnTo>
                    <a:pt x="1078" y="711"/>
                  </a:lnTo>
                  <a:close/>
                  <a:moveTo>
                    <a:pt x="1256" y="296"/>
                  </a:moveTo>
                  <a:cubicBezTo>
                    <a:pt x="1303" y="251"/>
                    <a:pt x="1364" y="229"/>
                    <a:pt x="1437" y="229"/>
                  </a:cubicBezTo>
                  <a:cubicBezTo>
                    <a:pt x="1510" y="229"/>
                    <a:pt x="1570" y="251"/>
                    <a:pt x="1618" y="296"/>
                  </a:cubicBezTo>
                  <a:cubicBezTo>
                    <a:pt x="1665" y="341"/>
                    <a:pt x="1689" y="401"/>
                    <a:pt x="1689" y="475"/>
                  </a:cubicBezTo>
                  <a:cubicBezTo>
                    <a:pt x="1689" y="548"/>
                    <a:pt x="1665" y="607"/>
                    <a:pt x="1618" y="653"/>
                  </a:cubicBezTo>
                  <a:cubicBezTo>
                    <a:pt x="1570" y="698"/>
                    <a:pt x="1510" y="721"/>
                    <a:pt x="1437" y="721"/>
                  </a:cubicBezTo>
                  <a:cubicBezTo>
                    <a:pt x="1364" y="721"/>
                    <a:pt x="1303" y="698"/>
                    <a:pt x="1256" y="653"/>
                  </a:cubicBezTo>
                  <a:cubicBezTo>
                    <a:pt x="1209" y="607"/>
                    <a:pt x="1185" y="548"/>
                    <a:pt x="1185" y="475"/>
                  </a:cubicBezTo>
                  <a:cubicBezTo>
                    <a:pt x="1185" y="401"/>
                    <a:pt x="1209" y="341"/>
                    <a:pt x="1256" y="296"/>
                  </a:cubicBezTo>
                  <a:close/>
                  <a:moveTo>
                    <a:pt x="1521" y="378"/>
                  </a:moveTo>
                  <a:cubicBezTo>
                    <a:pt x="1500" y="355"/>
                    <a:pt x="1472" y="343"/>
                    <a:pt x="1437" y="343"/>
                  </a:cubicBezTo>
                  <a:cubicBezTo>
                    <a:pt x="1402" y="343"/>
                    <a:pt x="1374" y="355"/>
                    <a:pt x="1353" y="378"/>
                  </a:cubicBezTo>
                  <a:cubicBezTo>
                    <a:pt x="1331" y="402"/>
                    <a:pt x="1321" y="434"/>
                    <a:pt x="1321" y="475"/>
                  </a:cubicBezTo>
                  <a:cubicBezTo>
                    <a:pt x="1321" y="516"/>
                    <a:pt x="1331" y="548"/>
                    <a:pt x="1353" y="571"/>
                  </a:cubicBezTo>
                  <a:cubicBezTo>
                    <a:pt x="1374" y="594"/>
                    <a:pt x="1402" y="606"/>
                    <a:pt x="1437" y="606"/>
                  </a:cubicBezTo>
                  <a:cubicBezTo>
                    <a:pt x="1472" y="606"/>
                    <a:pt x="1500" y="594"/>
                    <a:pt x="1521" y="571"/>
                  </a:cubicBezTo>
                  <a:cubicBezTo>
                    <a:pt x="1542" y="548"/>
                    <a:pt x="1553" y="516"/>
                    <a:pt x="1553" y="475"/>
                  </a:cubicBezTo>
                  <a:cubicBezTo>
                    <a:pt x="1553" y="434"/>
                    <a:pt x="1542" y="402"/>
                    <a:pt x="1521" y="378"/>
                  </a:cubicBezTo>
                  <a:close/>
                  <a:moveTo>
                    <a:pt x="1997" y="229"/>
                  </a:moveTo>
                  <a:cubicBezTo>
                    <a:pt x="2062" y="229"/>
                    <a:pt x="2109" y="248"/>
                    <a:pt x="2138" y="287"/>
                  </a:cubicBezTo>
                  <a:lnTo>
                    <a:pt x="2138" y="238"/>
                  </a:lnTo>
                  <a:lnTo>
                    <a:pt x="2263" y="238"/>
                  </a:lnTo>
                  <a:lnTo>
                    <a:pt x="2263" y="728"/>
                  </a:lnTo>
                  <a:cubicBezTo>
                    <a:pt x="2263" y="797"/>
                    <a:pt x="2242" y="851"/>
                    <a:pt x="2198" y="892"/>
                  </a:cubicBezTo>
                  <a:cubicBezTo>
                    <a:pt x="2155" y="933"/>
                    <a:pt x="2097" y="954"/>
                    <a:pt x="2024" y="954"/>
                  </a:cubicBezTo>
                  <a:cubicBezTo>
                    <a:pt x="1953" y="954"/>
                    <a:pt x="1897" y="937"/>
                    <a:pt x="1856" y="905"/>
                  </a:cubicBezTo>
                  <a:cubicBezTo>
                    <a:pt x="1815" y="872"/>
                    <a:pt x="1790" y="828"/>
                    <a:pt x="1781" y="771"/>
                  </a:cubicBezTo>
                  <a:lnTo>
                    <a:pt x="1914" y="767"/>
                  </a:lnTo>
                  <a:cubicBezTo>
                    <a:pt x="1917" y="790"/>
                    <a:pt x="1928" y="808"/>
                    <a:pt x="1947" y="821"/>
                  </a:cubicBezTo>
                  <a:cubicBezTo>
                    <a:pt x="1966" y="834"/>
                    <a:pt x="1990" y="840"/>
                    <a:pt x="2020" y="840"/>
                  </a:cubicBezTo>
                  <a:cubicBezTo>
                    <a:pt x="2054" y="840"/>
                    <a:pt x="2081" y="831"/>
                    <a:pt x="2101" y="814"/>
                  </a:cubicBezTo>
                  <a:cubicBezTo>
                    <a:pt x="2121" y="797"/>
                    <a:pt x="2131" y="771"/>
                    <a:pt x="2131" y="738"/>
                  </a:cubicBezTo>
                  <a:lnTo>
                    <a:pt x="2131" y="671"/>
                  </a:lnTo>
                  <a:cubicBezTo>
                    <a:pt x="2100" y="704"/>
                    <a:pt x="2055" y="721"/>
                    <a:pt x="1997" y="721"/>
                  </a:cubicBezTo>
                  <a:cubicBezTo>
                    <a:pt x="1930" y="721"/>
                    <a:pt x="1875" y="698"/>
                    <a:pt x="1833" y="653"/>
                  </a:cubicBezTo>
                  <a:cubicBezTo>
                    <a:pt x="1790" y="608"/>
                    <a:pt x="1769" y="549"/>
                    <a:pt x="1769" y="475"/>
                  </a:cubicBezTo>
                  <a:cubicBezTo>
                    <a:pt x="1769" y="401"/>
                    <a:pt x="1790" y="341"/>
                    <a:pt x="1833" y="296"/>
                  </a:cubicBezTo>
                  <a:cubicBezTo>
                    <a:pt x="1875" y="251"/>
                    <a:pt x="1930" y="229"/>
                    <a:pt x="1997" y="229"/>
                  </a:cubicBezTo>
                  <a:close/>
                  <a:moveTo>
                    <a:pt x="2019" y="343"/>
                  </a:moveTo>
                  <a:cubicBezTo>
                    <a:pt x="1985" y="343"/>
                    <a:pt x="1957" y="355"/>
                    <a:pt x="1936" y="378"/>
                  </a:cubicBezTo>
                  <a:cubicBezTo>
                    <a:pt x="1915" y="401"/>
                    <a:pt x="1905" y="433"/>
                    <a:pt x="1905" y="475"/>
                  </a:cubicBezTo>
                  <a:cubicBezTo>
                    <a:pt x="1905" y="516"/>
                    <a:pt x="1915" y="549"/>
                    <a:pt x="1936" y="572"/>
                  </a:cubicBezTo>
                  <a:cubicBezTo>
                    <a:pt x="1957" y="595"/>
                    <a:pt x="1985" y="607"/>
                    <a:pt x="2019" y="607"/>
                  </a:cubicBezTo>
                  <a:cubicBezTo>
                    <a:pt x="2053" y="607"/>
                    <a:pt x="2080" y="596"/>
                    <a:pt x="2100" y="574"/>
                  </a:cubicBezTo>
                  <a:cubicBezTo>
                    <a:pt x="2120" y="552"/>
                    <a:pt x="2131" y="523"/>
                    <a:pt x="2131" y="486"/>
                  </a:cubicBezTo>
                  <a:lnTo>
                    <a:pt x="2131" y="464"/>
                  </a:lnTo>
                  <a:cubicBezTo>
                    <a:pt x="2131" y="427"/>
                    <a:pt x="2120" y="397"/>
                    <a:pt x="2100" y="376"/>
                  </a:cubicBezTo>
                  <a:cubicBezTo>
                    <a:pt x="2080" y="354"/>
                    <a:pt x="2053" y="343"/>
                    <a:pt x="2019" y="343"/>
                  </a:cubicBezTo>
                  <a:close/>
                  <a:moveTo>
                    <a:pt x="2433" y="296"/>
                  </a:moveTo>
                  <a:cubicBezTo>
                    <a:pt x="2481" y="251"/>
                    <a:pt x="2541" y="229"/>
                    <a:pt x="2614" y="229"/>
                  </a:cubicBezTo>
                  <a:cubicBezTo>
                    <a:pt x="2687" y="229"/>
                    <a:pt x="2747" y="251"/>
                    <a:pt x="2795" y="296"/>
                  </a:cubicBezTo>
                  <a:cubicBezTo>
                    <a:pt x="2842" y="341"/>
                    <a:pt x="2866" y="401"/>
                    <a:pt x="2866" y="475"/>
                  </a:cubicBezTo>
                  <a:cubicBezTo>
                    <a:pt x="2866" y="548"/>
                    <a:pt x="2842" y="607"/>
                    <a:pt x="2795" y="653"/>
                  </a:cubicBezTo>
                  <a:cubicBezTo>
                    <a:pt x="2747" y="698"/>
                    <a:pt x="2687" y="721"/>
                    <a:pt x="2614" y="721"/>
                  </a:cubicBezTo>
                  <a:cubicBezTo>
                    <a:pt x="2541" y="721"/>
                    <a:pt x="2481" y="698"/>
                    <a:pt x="2433" y="653"/>
                  </a:cubicBezTo>
                  <a:cubicBezTo>
                    <a:pt x="2386" y="607"/>
                    <a:pt x="2362" y="548"/>
                    <a:pt x="2362" y="475"/>
                  </a:cubicBezTo>
                  <a:cubicBezTo>
                    <a:pt x="2362" y="401"/>
                    <a:pt x="2386" y="341"/>
                    <a:pt x="2433" y="296"/>
                  </a:cubicBezTo>
                  <a:close/>
                  <a:moveTo>
                    <a:pt x="2698" y="378"/>
                  </a:moveTo>
                  <a:cubicBezTo>
                    <a:pt x="2677" y="355"/>
                    <a:pt x="2649" y="343"/>
                    <a:pt x="2614" y="343"/>
                  </a:cubicBezTo>
                  <a:cubicBezTo>
                    <a:pt x="2579" y="343"/>
                    <a:pt x="2551" y="355"/>
                    <a:pt x="2530" y="378"/>
                  </a:cubicBezTo>
                  <a:cubicBezTo>
                    <a:pt x="2508" y="402"/>
                    <a:pt x="2498" y="434"/>
                    <a:pt x="2498" y="475"/>
                  </a:cubicBezTo>
                  <a:cubicBezTo>
                    <a:pt x="2498" y="516"/>
                    <a:pt x="2508" y="548"/>
                    <a:pt x="2530" y="571"/>
                  </a:cubicBezTo>
                  <a:cubicBezTo>
                    <a:pt x="2551" y="594"/>
                    <a:pt x="2579" y="606"/>
                    <a:pt x="2614" y="606"/>
                  </a:cubicBezTo>
                  <a:cubicBezTo>
                    <a:pt x="2649" y="606"/>
                    <a:pt x="2677" y="594"/>
                    <a:pt x="2698" y="571"/>
                  </a:cubicBezTo>
                  <a:cubicBezTo>
                    <a:pt x="2720" y="548"/>
                    <a:pt x="2730" y="516"/>
                    <a:pt x="2730" y="475"/>
                  </a:cubicBezTo>
                  <a:cubicBezTo>
                    <a:pt x="2730" y="434"/>
                    <a:pt x="2720" y="402"/>
                    <a:pt x="2698" y="378"/>
                  </a:cubicBezTo>
                  <a:close/>
                  <a:moveTo>
                    <a:pt x="467" y="1321"/>
                  </a:moveTo>
                  <a:lnTo>
                    <a:pt x="142" y="1321"/>
                  </a:lnTo>
                  <a:cubicBezTo>
                    <a:pt x="143" y="1351"/>
                    <a:pt x="152" y="1375"/>
                    <a:pt x="170" y="1392"/>
                  </a:cubicBezTo>
                  <a:cubicBezTo>
                    <a:pt x="187" y="1409"/>
                    <a:pt x="211" y="1417"/>
                    <a:pt x="241" y="1417"/>
                  </a:cubicBezTo>
                  <a:cubicBezTo>
                    <a:pt x="288" y="1417"/>
                    <a:pt x="317" y="1400"/>
                    <a:pt x="328" y="1365"/>
                  </a:cubicBezTo>
                  <a:lnTo>
                    <a:pt x="462" y="1371"/>
                  </a:lnTo>
                  <a:cubicBezTo>
                    <a:pt x="454" y="1417"/>
                    <a:pt x="429" y="1454"/>
                    <a:pt x="389" y="1482"/>
                  </a:cubicBezTo>
                  <a:cubicBezTo>
                    <a:pt x="348" y="1511"/>
                    <a:pt x="300" y="1525"/>
                    <a:pt x="244" y="1525"/>
                  </a:cubicBezTo>
                  <a:cubicBezTo>
                    <a:pt x="171" y="1525"/>
                    <a:pt x="112" y="1503"/>
                    <a:pt x="67" y="1458"/>
                  </a:cubicBezTo>
                  <a:cubicBezTo>
                    <a:pt x="22" y="1414"/>
                    <a:pt x="0" y="1354"/>
                    <a:pt x="0" y="1279"/>
                  </a:cubicBezTo>
                  <a:cubicBezTo>
                    <a:pt x="0" y="1203"/>
                    <a:pt x="22" y="1143"/>
                    <a:pt x="67" y="1099"/>
                  </a:cubicBezTo>
                  <a:cubicBezTo>
                    <a:pt x="111" y="1055"/>
                    <a:pt x="169" y="1033"/>
                    <a:pt x="241" y="1033"/>
                  </a:cubicBezTo>
                  <a:cubicBezTo>
                    <a:pt x="310" y="1033"/>
                    <a:pt x="365" y="1054"/>
                    <a:pt x="406" y="1095"/>
                  </a:cubicBezTo>
                  <a:cubicBezTo>
                    <a:pt x="446" y="1137"/>
                    <a:pt x="467" y="1195"/>
                    <a:pt x="467" y="1268"/>
                  </a:cubicBezTo>
                  <a:lnTo>
                    <a:pt x="467" y="1321"/>
                  </a:lnTo>
                  <a:close/>
                  <a:moveTo>
                    <a:pt x="240" y="1137"/>
                  </a:moveTo>
                  <a:cubicBezTo>
                    <a:pt x="211" y="1137"/>
                    <a:pt x="188" y="1146"/>
                    <a:pt x="171" y="1162"/>
                  </a:cubicBezTo>
                  <a:cubicBezTo>
                    <a:pt x="153" y="1179"/>
                    <a:pt x="144" y="1202"/>
                    <a:pt x="142" y="1232"/>
                  </a:cubicBezTo>
                  <a:lnTo>
                    <a:pt x="332" y="1232"/>
                  </a:lnTo>
                  <a:cubicBezTo>
                    <a:pt x="331" y="1202"/>
                    <a:pt x="323" y="1179"/>
                    <a:pt x="307" y="1162"/>
                  </a:cubicBezTo>
                  <a:cubicBezTo>
                    <a:pt x="292" y="1146"/>
                    <a:pt x="269" y="1137"/>
                    <a:pt x="240" y="1137"/>
                  </a:cubicBezTo>
                  <a:close/>
                  <a:moveTo>
                    <a:pt x="1118" y="1033"/>
                  </a:moveTo>
                  <a:cubicBezTo>
                    <a:pt x="1172" y="1033"/>
                    <a:pt x="1216" y="1050"/>
                    <a:pt x="1248" y="1084"/>
                  </a:cubicBezTo>
                  <a:cubicBezTo>
                    <a:pt x="1281" y="1119"/>
                    <a:pt x="1297" y="1166"/>
                    <a:pt x="1297" y="1225"/>
                  </a:cubicBezTo>
                  <a:lnTo>
                    <a:pt x="1297" y="1515"/>
                  </a:lnTo>
                  <a:lnTo>
                    <a:pt x="1164" y="1515"/>
                  </a:lnTo>
                  <a:lnTo>
                    <a:pt x="1164" y="1252"/>
                  </a:lnTo>
                  <a:cubicBezTo>
                    <a:pt x="1164" y="1221"/>
                    <a:pt x="1157" y="1198"/>
                    <a:pt x="1143" y="1182"/>
                  </a:cubicBezTo>
                  <a:cubicBezTo>
                    <a:pt x="1130" y="1165"/>
                    <a:pt x="1110" y="1157"/>
                    <a:pt x="1085" y="1157"/>
                  </a:cubicBezTo>
                  <a:cubicBezTo>
                    <a:pt x="1062" y="1157"/>
                    <a:pt x="1043" y="1164"/>
                    <a:pt x="1029" y="1178"/>
                  </a:cubicBezTo>
                  <a:cubicBezTo>
                    <a:pt x="1014" y="1192"/>
                    <a:pt x="1005" y="1212"/>
                    <a:pt x="1002" y="1236"/>
                  </a:cubicBezTo>
                  <a:lnTo>
                    <a:pt x="1002" y="1515"/>
                  </a:lnTo>
                  <a:lnTo>
                    <a:pt x="869" y="1515"/>
                  </a:lnTo>
                  <a:lnTo>
                    <a:pt x="869" y="1252"/>
                  </a:lnTo>
                  <a:cubicBezTo>
                    <a:pt x="869" y="1222"/>
                    <a:pt x="862" y="1198"/>
                    <a:pt x="849" y="1182"/>
                  </a:cubicBezTo>
                  <a:cubicBezTo>
                    <a:pt x="835" y="1165"/>
                    <a:pt x="816" y="1157"/>
                    <a:pt x="792" y="1157"/>
                  </a:cubicBezTo>
                  <a:cubicBezTo>
                    <a:pt x="766" y="1157"/>
                    <a:pt x="745" y="1166"/>
                    <a:pt x="730" y="1183"/>
                  </a:cubicBezTo>
                  <a:cubicBezTo>
                    <a:pt x="714" y="1201"/>
                    <a:pt x="707" y="1224"/>
                    <a:pt x="707" y="1252"/>
                  </a:cubicBezTo>
                  <a:lnTo>
                    <a:pt x="707" y="1515"/>
                  </a:lnTo>
                  <a:lnTo>
                    <a:pt x="573" y="1515"/>
                  </a:lnTo>
                  <a:lnTo>
                    <a:pt x="573" y="1042"/>
                  </a:lnTo>
                  <a:lnTo>
                    <a:pt x="699" y="1042"/>
                  </a:lnTo>
                  <a:lnTo>
                    <a:pt x="699" y="1090"/>
                  </a:lnTo>
                  <a:cubicBezTo>
                    <a:pt x="724" y="1052"/>
                    <a:pt x="765" y="1033"/>
                    <a:pt x="824" y="1033"/>
                  </a:cubicBezTo>
                  <a:cubicBezTo>
                    <a:pt x="890" y="1033"/>
                    <a:pt x="940" y="1058"/>
                    <a:pt x="972" y="1108"/>
                  </a:cubicBezTo>
                  <a:cubicBezTo>
                    <a:pt x="1004" y="1058"/>
                    <a:pt x="1052" y="1033"/>
                    <a:pt x="1118" y="1033"/>
                  </a:cubicBezTo>
                  <a:close/>
                  <a:moveTo>
                    <a:pt x="1691" y="1033"/>
                  </a:moveTo>
                  <a:cubicBezTo>
                    <a:pt x="1759" y="1033"/>
                    <a:pt x="1814" y="1055"/>
                    <a:pt x="1856" y="1100"/>
                  </a:cubicBezTo>
                  <a:cubicBezTo>
                    <a:pt x="1898" y="1146"/>
                    <a:pt x="1920" y="1205"/>
                    <a:pt x="1920" y="1279"/>
                  </a:cubicBezTo>
                  <a:cubicBezTo>
                    <a:pt x="1920" y="1353"/>
                    <a:pt x="1898" y="1412"/>
                    <a:pt x="1856" y="1458"/>
                  </a:cubicBezTo>
                  <a:cubicBezTo>
                    <a:pt x="1814" y="1503"/>
                    <a:pt x="1759" y="1525"/>
                    <a:pt x="1691" y="1525"/>
                  </a:cubicBezTo>
                  <a:cubicBezTo>
                    <a:pt x="1633" y="1525"/>
                    <a:pt x="1589" y="1508"/>
                    <a:pt x="1558" y="1475"/>
                  </a:cubicBezTo>
                  <a:lnTo>
                    <a:pt x="1558" y="1749"/>
                  </a:lnTo>
                  <a:lnTo>
                    <a:pt x="1424" y="1749"/>
                  </a:lnTo>
                  <a:lnTo>
                    <a:pt x="1424" y="1042"/>
                  </a:lnTo>
                  <a:lnTo>
                    <a:pt x="1551" y="1042"/>
                  </a:lnTo>
                  <a:lnTo>
                    <a:pt x="1551" y="1091"/>
                  </a:lnTo>
                  <a:cubicBezTo>
                    <a:pt x="1580" y="1052"/>
                    <a:pt x="1627" y="1033"/>
                    <a:pt x="1691" y="1033"/>
                  </a:cubicBezTo>
                  <a:close/>
                  <a:moveTo>
                    <a:pt x="1670" y="1147"/>
                  </a:moveTo>
                  <a:cubicBezTo>
                    <a:pt x="1636" y="1147"/>
                    <a:pt x="1609" y="1158"/>
                    <a:pt x="1589" y="1180"/>
                  </a:cubicBezTo>
                  <a:cubicBezTo>
                    <a:pt x="1568" y="1201"/>
                    <a:pt x="1558" y="1231"/>
                    <a:pt x="1558" y="1268"/>
                  </a:cubicBezTo>
                  <a:lnTo>
                    <a:pt x="1558" y="1290"/>
                  </a:lnTo>
                  <a:cubicBezTo>
                    <a:pt x="1558" y="1327"/>
                    <a:pt x="1568" y="1357"/>
                    <a:pt x="1589" y="1378"/>
                  </a:cubicBezTo>
                  <a:cubicBezTo>
                    <a:pt x="1609" y="1400"/>
                    <a:pt x="1636" y="1411"/>
                    <a:pt x="1670" y="1411"/>
                  </a:cubicBezTo>
                  <a:cubicBezTo>
                    <a:pt x="1704" y="1411"/>
                    <a:pt x="1732" y="1399"/>
                    <a:pt x="1753" y="1376"/>
                  </a:cubicBezTo>
                  <a:cubicBezTo>
                    <a:pt x="1774" y="1353"/>
                    <a:pt x="1784" y="1320"/>
                    <a:pt x="1784" y="1279"/>
                  </a:cubicBezTo>
                  <a:cubicBezTo>
                    <a:pt x="1784" y="1238"/>
                    <a:pt x="1774" y="1205"/>
                    <a:pt x="1753" y="1182"/>
                  </a:cubicBezTo>
                  <a:cubicBezTo>
                    <a:pt x="1732" y="1159"/>
                    <a:pt x="1704" y="1147"/>
                    <a:pt x="1670" y="1147"/>
                  </a:cubicBezTo>
                  <a:close/>
                  <a:moveTo>
                    <a:pt x="2285" y="1037"/>
                  </a:moveTo>
                  <a:lnTo>
                    <a:pt x="2285" y="1166"/>
                  </a:lnTo>
                  <a:cubicBezTo>
                    <a:pt x="2246" y="1166"/>
                    <a:pt x="2216" y="1176"/>
                    <a:pt x="2193" y="1196"/>
                  </a:cubicBezTo>
                  <a:cubicBezTo>
                    <a:pt x="2171" y="1216"/>
                    <a:pt x="2160" y="1242"/>
                    <a:pt x="2160" y="1275"/>
                  </a:cubicBezTo>
                  <a:lnTo>
                    <a:pt x="2160" y="1515"/>
                  </a:lnTo>
                  <a:lnTo>
                    <a:pt x="2026" y="1515"/>
                  </a:lnTo>
                  <a:lnTo>
                    <a:pt x="2026" y="1042"/>
                  </a:lnTo>
                  <a:lnTo>
                    <a:pt x="2155" y="1042"/>
                  </a:lnTo>
                  <a:lnTo>
                    <a:pt x="2155" y="1096"/>
                  </a:lnTo>
                  <a:cubicBezTo>
                    <a:pt x="2180" y="1057"/>
                    <a:pt x="2223" y="1037"/>
                    <a:pt x="2285" y="1037"/>
                  </a:cubicBezTo>
                  <a:close/>
                  <a:moveTo>
                    <a:pt x="2811" y="1321"/>
                  </a:moveTo>
                  <a:lnTo>
                    <a:pt x="2486" y="1321"/>
                  </a:lnTo>
                  <a:cubicBezTo>
                    <a:pt x="2488" y="1351"/>
                    <a:pt x="2497" y="1375"/>
                    <a:pt x="2514" y="1392"/>
                  </a:cubicBezTo>
                  <a:cubicBezTo>
                    <a:pt x="2532" y="1409"/>
                    <a:pt x="2555" y="1417"/>
                    <a:pt x="2585" y="1417"/>
                  </a:cubicBezTo>
                  <a:cubicBezTo>
                    <a:pt x="2633" y="1417"/>
                    <a:pt x="2662" y="1400"/>
                    <a:pt x="2672" y="1365"/>
                  </a:cubicBezTo>
                  <a:lnTo>
                    <a:pt x="2807" y="1371"/>
                  </a:lnTo>
                  <a:cubicBezTo>
                    <a:pt x="2798" y="1417"/>
                    <a:pt x="2774" y="1454"/>
                    <a:pt x="2733" y="1482"/>
                  </a:cubicBezTo>
                  <a:cubicBezTo>
                    <a:pt x="2692" y="1511"/>
                    <a:pt x="2644" y="1525"/>
                    <a:pt x="2589" y="1525"/>
                  </a:cubicBezTo>
                  <a:cubicBezTo>
                    <a:pt x="2516" y="1525"/>
                    <a:pt x="2457" y="1503"/>
                    <a:pt x="2412" y="1458"/>
                  </a:cubicBezTo>
                  <a:cubicBezTo>
                    <a:pt x="2367" y="1414"/>
                    <a:pt x="2344" y="1354"/>
                    <a:pt x="2344" y="1279"/>
                  </a:cubicBezTo>
                  <a:cubicBezTo>
                    <a:pt x="2344" y="1203"/>
                    <a:pt x="2367" y="1143"/>
                    <a:pt x="2411" y="1099"/>
                  </a:cubicBezTo>
                  <a:cubicBezTo>
                    <a:pt x="2456" y="1055"/>
                    <a:pt x="2514" y="1033"/>
                    <a:pt x="2585" y="1033"/>
                  </a:cubicBezTo>
                  <a:cubicBezTo>
                    <a:pt x="2654" y="1033"/>
                    <a:pt x="2709" y="1054"/>
                    <a:pt x="2750" y="1095"/>
                  </a:cubicBezTo>
                  <a:cubicBezTo>
                    <a:pt x="2791" y="1137"/>
                    <a:pt x="2811" y="1195"/>
                    <a:pt x="2811" y="1268"/>
                  </a:cubicBezTo>
                  <a:lnTo>
                    <a:pt x="2811" y="1321"/>
                  </a:lnTo>
                  <a:close/>
                  <a:moveTo>
                    <a:pt x="2584" y="1137"/>
                  </a:moveTo>
                  <a:cubicBezTo>
                    <a:pt x="2556" y="1137"/>
                    <a:pt x="2533" y="1146"/>
                    <a:pt x="2515" y="1162"/>
                  </a:cubicBezTo>
                  <a:cubicBezTo>
                    <a:pt x="2498" y="1179"/>
                    <a:pt x="2488" y="1202"/>
                    <a:pt x="2486" y="1232"/>
                  </a:cubicBezTo>
                  <a:lnTo>
                    <a:pt x="2677" y="1232"/>
                  </a:lnTo>
                  <a:cubicBezTo>
                    <a:pt x="2675" y="1202"/>
                    <a:pt x="2667" y="1179"/>
                    <a:pt x="2652" y="1162"/>
                  </a:cubicBezTo>
                  <a:cubicBezTo>
                    <a:pt x="2636" y="1146"/>
                    <a:pt x="2614" y="1137"/>
                    <a:pt x="2584" y="1137"/>
                  </a:cubicBezTo>
                  <a:close/>
                  <a:moveTo>
                    <a:pt x="3079" y="1033"/>
                  </a:moveTo>
                  <a:cubicBezTo>
                    <a:pt x="3137" y="1033"/>
                    <a:pt x="3183" y="1047"/>
                    <a:pt x="3215" y="1075"/>
                  </a:cubicBezTo>
                  <a:cubicBezTo>
                    <a:pt x="3248" y="1103"/>
                    <a:pt x="3267" y="1140"/>
                    <a:pt x="3271" y="1186"/>
                  </a:cubicBezTo>
                  <a:lnTo>
                    <a:pt x="3138" y="1193"/>
                  </a:lnTo>
                  <a:cubicBezTo>
                    <a:pt x="3136" y="1155"/>
                    <a:pt x="3116" y="1135"/>
                    <a:pt x="3078" y="1135"/>
                  </a:cubicBezTo>
                  <a:cubicBezTo>
                    <a:pt x="3042" y="1135"/>
                    <a:pt x="3024" y="1149"/>
                    <a:pt x="3024" y="1176"/>
                  </a:cubicBezTo>
                  <a:cubicBezTo>
                    <a:pt x="3024" y="1179"/>
                    <a:pt x="3024" y="1183"/>
                    <a:pt x="3025" y="1186"/>
                  </a:cubicBezTo>
                  <a:cubicBezTo>
                    <a:pt x="3025" y="1189"/>
                    <a:pt x="3027" y="1191"/>
                    <a:pt x="3029" y="1194"/>
                  </a:cubicBezTo>
                  <a:cubicBezTo>
                    <a:pt x="3031" y="1196"/>
                    <a:pt x="3033" y="1198"/>
                    <a:pt x="3035" y="1200"/>
                  </a:cubicBezTo>
                  <a:cubicBezTo>
                    <a:pt x="3036" y="1202"/>
                    <a:pt x="3040" y="1204"/>
                    <a:pt x="3044" y="1206"/>
                  </a:cubicBezTo>
                  <a:cubicBezTo>
                    <a:pt x="3048" y="1208"/>
                    <a:pt x="3052" y="1209"/>
                    <a:pt x="3054" y="1210"/>
                  </a:cubicBezTo>
                  <a:cubicBezTo>
                    <a:pt x="3057" y="1212"/>
                    <a:pt x="3061" y="1213"/>
                    <a:pt x="3067" y="1215"/>
                  </a:cubicBezTo>
                  <a:cubicBezTo>
                    <a:pt x="3073" y="1217"/>
                    <a:pt x="3078" y="1218"/>
                    <a:pt x="3081" y="1219"/>
                  </a:cubicBezTo>
                  <a:cubicBezTo>
                    <a:pt x="3085" y="1220"/>
                    <a:pt x="3091" y="1221"/>
                    <a:pt x="3098" y="1223"/>
                  </a:cubicBezTo>
                  <a:cubicBezTo>
                    <a:pt x="3106" y="1225"/>
                    <a:pt x="3112" y="1227"/>
                    <a:pt x="3116" y="1228"/>
                  </a:cubicBezTo>
                  <a:cubicBezTo>
                    <a:pt x="3170" y="1242"/>
                    <a:pt x="3211" y="1259"/>
                    <a:pt x="3237" y="1279"/>
                  </a:cubicBezTo>
                  <a:cubicBezTo>
                    <a:pt x="3264" y="1298"/>
                    <a:pt x="3277" y="1328"/>
                    <a:pt x="3277" y="1368"/>
                  </a:cubicBezTo>
                  <a:cubicBezTo>
                    <a:pt x="3277" y="1417"/>
                    <a:pt x="3260" y="1455"/>
                    <a:pt x="3226" y="1483"/>
                  </a:cubicBezTo>
                  <a:cubicBezTo>
                    <a:pt x="3192" y="1511"/>
                    <a:pt x="3144" y="1525"/>
                    <a:pt x="3083" y="1525"/>
                  </a:cubicBezTo>
                  <a:cubicBezTo>
                    <a:pt x="3023" y="1525"/>
                    <a:pt x="2975" y="1512"/>
                    <a:pt x="2941" y="1485"/>
                  </a:cubicBezTo>
                  <a:cubicBezTo>
                    <a:pt x="2906" y="1459"/>
                    <a:pt x="2887" y="1421"/>
                    <a:pt x="2882" y="1371"/>
                  </a:cubicBezTo>
                  <a:lnTo>
                    <a:pt x="3015" y="1364"/>
                  </a:lnTo>
                  <a:cubicBezTo>
                    <a:pt x="3017" y="1403"/>
                    <a:pt x="3040" y="1423"/>
                    <a:pt x="3084" y="1423"/>
                  </a:cubicBezTo>
                  <a:cubicBezTo>
                    <a:pt x="3102" y="1423"/>
                    <a:pt x="3117" y="1419"/>
                    <a:pt x="3128" y="1411"/>
                  </a:cubicBezTo>
                  <a:cubicBezTo>
                    <a:pt x="3138" y="1404"/>
                    <a:pt x="3144" y="1393"/>
                    <a:pt x="3144" y="1380"/>
                  </a:cubicBezTo>
                  <a:cubicBezTo>
                    <a:pt x="3144" y="1366"/>
                    <a:pt x="3138" y="1355"/>
                    <a:pt x="3127" y="1349"/>
                  </a:cubicBezTo>
                  <a:cubicBezTo>
                    <a:pt x="3115" y="1342"/>
                    <a:pt x="3092" y="1334"/>
                    <a:pt x="3058" y="1326"/>
                  </a:cubicBezTo>
                  <a:cubicBezTo>
                    <a:pt x="3033" y="1320"/>
                    <a:pt x="3014" y="1314"/>
                    <a:pt x="3000" y="1310"/>
                  </a:cubicBezTo>
                  <a:cubicBezTo>
                    <a:pt x="2987" y="1306"/>
                    <a:pt x="2972" y="1300"/>
                    <a:pt x="2955" y="1292"/>
                  </a:cubicBezTo>
                  <a:cubicBezTo>
                    <a:pt x="2939" y="1285"/>
                    <a:pt x="2927" y="1276"/>
                    <a:pt x="2919" y="1267"/>
                  </a:cubicBezTo>
                  <a:cubicBezTo>
                    <a:pt x="2911" y="1258"/>
                    <a:pt x="2904" y="1246"/>
                    <a:pt x="2899" y="1232"/>
                  </a:cubicBezTo>
                  <a:cubicBezTo>
                    <a:pt x="2893" y="1218"/>
                    <a:pt x="2890" y="1201"/>
                    <a:pt x="2890" y="1182"/>
                  </a:cubicBezTo>
                  <a:cubicBezTo>
                    <a:pt x="2890" y="1136"/>
                    <a:pt x="2907" y="1100"/>
                    <a:pt x="2940" y="1073"/>
                  </a:cubicBezTo>
                  <a:cubicBezTo>
                    <a:pt x="2974" y="1046"/>
                    <a:pt x="3020" y="1033"/>
                    <a:pt x="3079" y="1033"/>
                  </a:cubicBezTo>
                  <a:close/>
                  <a:moveTo>
                    <a:pt x="3566" y="1033"/>
                  </a:moveTo>
                  <a:cubicBezTo>
                    <a:pt x="3630" y="1033"/>
                    <a:pt x="3678" y="1049"/>
                    <a:pt x="3712" y="1081"/>
                  </a:cubicBezTo>
                  <a:cubicBezTo>
                    <a:pt x="3746" y="1114"/>
                    <a:pt x="3762" y="1161"/>
                    <a:pt x="3762" y="1223"/>
                  </a:cubicBezTo>
                  <a:lnTo>
                    <a:pt x="3762" y="1515"/>
                  </a:lnTo>
                  <a:lnTo>
                    <a:pt x="3633" y="1515"/>
                  </a:lnTo>
                  <a:lnTo>
                    <a:pt x="3633" y="1477"/>
                  </a:lnTo>
                  <a:cubicBezTo>
                    <a:pt x="3602" y="1509"/>
                    <a:pt x="3562" y="1525"/>
                    <a:pt x="3512" y="1525"/>
                  </a:cubicBezTo>
                  <a:cubicBezTo>
                    <a:pt x="3464" y="1525"/>
                    <a:pt x="3425" y="1513"/>
                    <a:pt x="3397" y="1489"/>
                  </a:cubicBezTo>
                  <a:cubicBezTo>
                    <a:pt x="3369" y="1465"/>
                    <a:pt x="3355" y="1430"/>
                    <a:pt x="3355" y="1385"/>
                  </a:cubicBezTo>
                  <a:cubicBezTo>
                    <a:pt x="3355" y="1295"/>
                    <a:pt x="3418" y="1247"/>
                    <a:pt x="3545" y="1241"/>
                  </a:cubicBezTo>
                  <a:lnTo>
                    <a:pt x="3629" y="1237"/>
                  </a:lnTo>
                  <a:lnTo>
                    <a:pt x="3629" y="1219"/>
                  </a:lnTo>
                  <a:cubicBezTo>
                    <a:pt x="3629" y="1170"/>
                    <a:pt x="3608" y="1145"/>
                    <a:pt x="3567" y="1145"/>
                  </a:cubicBezTo>
                  <a:cubicBezTo>
                    <a:pt x="3546" y="1145"/>
                    <a:pt x="3530" y="1151"/>
                    <a:pt x="3518" y="1164"/>
                  </a:cubicBezTo>
                  <a:cubicBezTo>
                    <a:pt x="3507" y="1176"/>
                    <a:pt x="3501" y="1191"/>
                    <a:pt x="3501" y="1208"/>
                  </a:cubicBezTo>
                  <a:lnTo>
                    <a:pt x="3368" y="1202"/>
                  </a:lnTo>
                  <a:cubicBezTo>
                    <a:pt x="3368" y="1158"/>
                    <a:pt x="3386" y="1119"/>
                    <a:pt x="3423" y="1084"/>
                  </a:cubicBezTo>
                  <a:cubicBezTo>
                    <a:pt x="3460" y="1050"/>
                    <a:pt x="3508" y="1033"/>
                    <a:pt x="3566" y="1033"/>
                  </a:cubicBezTo>
                  <a:close/>
                  <a:moveTo>
                    <a:pt x="3629" y="1325"/>
                  </a:moveTo>
                  <a:lnTo>
                    <a:pt x="3557" y="1329"/>
                  </a:lnTo>
                  <a:cubicBezTo>
                    <a:pt x="3512" y="1331"/>
                    <a:pt x="3489" y="1348"/>
                    <a:pt x="3489" y="1379"/>
                  </a:cubicBezTo>
                  <a:cubicBezTo>
                    <a:pt x="3489" y="1407"/>
                    <a:pt x="3507" y="1422"/>
                    <a:pt x="3544" y="1422"/>
                  </a:cubicBezTo>
                  <a:cubicBezTo>
                    <a:pt x="3569" y="1422"/>
                    <a:pt x="3589" y="1415"/>
                    <a:pt x="3605" y="1402"/>
                  </a:cubicBezTo>
                  <a:cubicBezTo>
                    <a:pt x="3621" y="1388"/>
                    <a:pt x="3629" y="1369"/>
                    <a:pt x="3629" y="1345"/>
                  </a:cubicBezTo>
                  <a:lnTo>
                    <a:pt x="3629" y="1325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pic>
        <p:nvPicPr>
          <p:cNvPr id="164" name="Imagen 1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5961" y="1062170"/>
            <a:ext cx="1265252" cy="1261983"/>
          </a:xfrm>
          <a:prstGeom prst="rect">
            <a:avLst/>
          </a:prstGeom>
        </p:spPr>
      </p:pic>
      <p:sp>
        <p:nvSpPr>
          <p:cNvPr id="189" name="Rectangle 5"/>
          <p:cNvSpPr>
            <a:spLocks noChangeArrowheads="1"/>
          </p:cNvSpPr>
          <p:nvPr/>
        </p:nvSpPr>
        <p:spPr bwMode="auto">
          <a:xfrm>
            <a:off x="1984291" y="2823502"/>
            <a:ext cx="166650" cy="173316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90" name="Freeform 6"/>
          <p:cNvSpPr>
            <a:spLocks noEditPoints="1"/>
          </p:cNvSpPr>
          <p:nvPr/>
        </p:nvSpPr>
        <p:spPr bwMode="auto">
          <a:xfrm>
            <a:off x="1095275" y="2840167"/>
            <a:ext cx="711597" cy="153319"/>
          </a:xfrm>
          <a:custGeom>
            <a:avLst/>
            <a:gdLst>
              <a:gd name="T0" fmla="*/ 49 w 1843"/>
              <a:gd name="T1" fmla="*/ 213 h 384"/>
              <a:gd name="T2" fmla="*/ 205 w 1843"/>
              <a:gd name="T3" fmla="*/ 167 h 384"/>
              <a:gd name="T4" fmla="*/ 49 w 1843"/>
              <a:gd name="T5" fmla="*/ 54 h 384"/>
              <a:gd name="T6" fmla="*/ 219 w 1843"/>
              <a:gd name="T7" fmla="*/ 7 h 384"/>
              <a:gd name="T8" fmla="*/ 0 w 1843"/>
              <a:gd name="T9" fmla="*/ 377 h 384"/>
              <a:gd name="T10" fmla="*/ 221 w 1843"/>
              <a:gd name="T11" fmla="*/ 331 h 384"/>
              <a:gd name="T12" fmla="*/ 518 w 1843"/>
              <a:gd name="T13" fmla="*/ 7 h 384"/>
              <a:gd name="T14" fmla="*/ 250 w 1843"/>
              <a:gd name="T15" fmla="*/ 54 h 384"/>
              <a:gd name="T16" fmla="*/ 359 w 1843"/>
              <a:gd name="T17" fmla="*/ 377 h 384"/>
              <a:gd name="T18" fmla="*/ 408 w 1843"/>
              <a:gd name="T19" fmla="*/ 54 h 384"/>
              <a:gd name="T20" fmla="*/ 518 w 1843"/>
              <a:gd name="T21" fmla="*/ 7 h 384"/>
              <a:gd name="T22" fmla="*/ 836 w 1843"/>
              <a:gd name="T23" fmla="*/ 377 h 384"/>
              <a:gd name="T24" fmla="*/ 642 w 1843"/>
              <a:gd name="T25" fmla="*/ 7 h 384"/>
              <a:gd name="T26" fmla="*/ 556 w 1843"/>
              <a:gd name="T27" fmla="*/ 377 h 384"/>
              <a:gd name="T28" fmla="*/ 753 w 1843"/>
              <a:gd name="T29" fmla="*/ 294 h 384"/>
              <a:gd name="T30" fmla="*/ 603 w 1843"/>
              <a:gd name="T31" fmla="*/ 248 h 384"/>
              <a:gd name="T32" fmla="*/ 736 w 1843"/>
              <a:gd name="T33" fmla="*/ 248 h 384"/>
              <a:gd name="T34" fmla="*/ 1014 w 1843"/>
              <a:gd name="T35" fmla="*/ 7 h 384"/>
              <a:gd name="T36" fmla="*/ 880 w 1843"/>
              <a:gd name="T37" fmla="*/ 377 h 384"/>
              <a:gd name="T38" fmla="*/ 929 w 1843"/>
              <a:gd name="T39" fmla="*/ 245 h 384"/>
              <a:gd name="T40" fmla="*/ 1134 w 1843"/>
              <a:gd name="T41" fmla="*/ 126 h 384"/>
              <a:gd name="T42" fmla="*/ 1014 w 1843"/>
              <a:gd name="T43" fmla="*/ 199 h 384"/>
              <a:gd name="T44" fmla="*/ 929 w 1843"/>
              <a:gd name="T45" fmla="*/ 53 h 384"/>
              <a:gd name="T46" fmla="*/ 1085 w 1843"/>
              <a:gd name="T47" fmla="*/ 126 h 384"/>
              <a:gd name="T48" fmla="*/ 1398 w 1843"/>
              <a:gd name="T49" fmla="*/ 377 h 384"/>
              <a:gd name="T50" fmla="*/ 1312 w 1843"/>
              <a:gd name="T51" fmla="*/ 7 h 384"/>
              <a:gd name="T52" fmla="*/ 1119 w 1843"/>
              <a:gd name="T53" fmla="*/ 377 h 384"/>
              <a:gd name="T54" fmla="*/ 1201 w 1843"/>
              <a:gd name="T55" fmla="*/ 294 h 384"/>
              <a:gd name="T56" fmla="*/ 1398 w 1843"/>
              <a:gd name="T57" fmla="*/ 377 h 384"/>
              <a:gd name="T58" fmla="*/ 1284 w 1843"/>
              <a:gd name="T59" fmla="*/ 66 h 384"/>
              <a:gd name="T60" fmla="*/ 1218 w 1843"/>
              <a:gd name="T61" fmla="*/ 248 h 384"/>
              <a:gd name="T62" fmla="*/ 1732 w 1843"/>
              <a:gd name="T63" fmla="*/ 278 h 384"/>
              <a:gd name="T64" fmla="*/ 1529 w 1843"/>
              <a:gd name="T65" fmla="*/ 103 h 384"/>
              <a:gd name="T66" fmla="*/ 1680 w 1843"/>
              <a:gd name="T67" fmla="*/ 105 h 384"/>
              <a:gd name="T68" fmla="*/ 1596 w 1843"/>
              <a:gd name="T69" fmla="*/ 0 h 384"/>
              <a:gd name="T70" fmla="*/ 1596 w 1843"/>
              <a:gd name="T71" fmla="*/ 211 h 384"/>
              <a:gd name="T72" fmla="*/ 1605 w 1843"/>
              <a:gd name="T73" fmla="*/ 336 h 384"/>
              <a:gd name="T74" fmla="*/ 1464 w 1843"/>
              <a:gd name="T75" fmla="*/ 293 h 384"/>
              <a:gd name="T76" fmla="*/ 1809 w 1843"/>
              <a:gd name="T77" fmla="*/ 175 h 384"/>
              <a:gd name="T78" fmla="*/ 1809 w 1843"/>
              <a:gd name="T79" fmla="*/ 106 h 384"/>
              <a:gd name="T80" fmla="*/ 1809 w 1843"/>
              <a:gd name="T81" fmla="*/ 175 h 384"/>
              <a:gd name="T82" fmla="*/ 1843 w 1843"/>
              <a:gd name="T83" fmla="*/ 349 h 384"/>
              <a:gd name="T84" fmla="*/ 1774 w 1843"/>
              <a:gd name="T85" fmla="*/ 34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43" h="384">
                <a:moveTo>
                  <a:pt x="49" y="331"/>
                </a:moveTo>
                <a:lnTo>
                  <a:pt x="49" y="213"/>
                </a:lnTo>
                <a:lnTo>
                  <a:pt x="205" y="213"/>
                </a:lnTo>
                <a:lnTo>
                  <a:pt x="205" y="167"/>
                </a:lnTo>
                <a:lnTo>
                  <a:pt x="49" y="167"/>
                </a:lnTo>
                <a:lnTo>
                  <a:pt x="49" y="54"/>
                </a:lnTo>
                <a:lnTo>
                  <a:pt x="219" y="54"/>
                </a:lnTo>
                <a:lnTo>
                  <a:pt x="219" y="7"/>
                </a:lnTo>
                <a:lnTo>
                  <a:pt x="0" y="7"/>
                </a:lnTo>
                <a:lnTo>
                  <a:pt x="0" y="377"/>
                </a:lnTo>
                <a:lnTo>
                  <a:pt x="221" y="377"/>
                </a:lnTo>
                <a:lnTo>
                  <a:pt x="221" y="331"/>
                </a:lnTo>
                <a:lnTo>
                  <a:pt x="49" y="331"/>
                </a:lnTo>
                <a:close/>
                <a:moveTo>
                  <a:pt x="518" y="7"/>
                </a:moveTo>
                <a:lnTo>
                  <a:pt x="250" y="7"/>
                </a:lnTo>
                <a:lnTo>
                  <a:pt x="250" y="54"/>
                </a:lnTo>
                <a:lnTo>
                  <a:pt x="359" y="54"/>
                </a:lnTo>
                <a:lnTo>
                  <a:pt x="359" y="377"/>
                </a:lnTo>
                <a:lnTo>
                  <a:pt x="408" y="377"/>
                </a:lnTo>
                <a:lnTo>
                  <a:pt x="408" y="54"/>
                </a:lnTo>
                <a:lnTo>
                  <a:pt x="518" y="54"/>
                </a:lnTo>
                <a:lnTo>
                  <a:pt x="518" y="7"/>
                </a:lnTo>
                <a:close/>
                <a:moveTo>
                  <a:pt x="783" y="377"/>
                </a:moveTo>
                <a:lnTo>
                  <a:pt x="836" y="377"/>
                </a:lnTo>
                <a:lnTo>
                  <a:pt x="698" y="7"/>
                </a:lnTo>
                <a:lnTo>
                  <a:pt x="642" y="7"/>
                </a:lnTo>
                <a:lnTo>
                  <a:pt x="504" y="377"/>
                </a:lnTo>
                <a:lnTo>
                  <a:pt x="556" y="377"/>
                </a:lnTo>
                <a:lnTo>
                  <a:pt x="586" y="294"/>
                </a:lnTo>
                <a:lnTo>
                  <a:pt x="753" y="294"/>
                </a:lnTo>
                <a:lnTo>
                  <a:pt x="783" y="377"/>
                </a:lnTo>
                <a:close/>
                <a:moveTo>
                  <a:pt x="603" y="248"/>
                </a:moveTo>
                <a:lnTo>
                  <a:pt x="669" y="66"/>
                </a:lnTo>
                <a:lnTo>
                  <a:pt x="736" y="248"/>
                </a:lnTo>
                <a:lnTo>
                  <a:pt x="603" y="248"/>
                </a:lnTo>
                <a:close/>
                <a:moveTo>
                  <a:pt x="1014" y="7"/>
                </a:moveTo>
                <a:lnTo>
                  <a:pt x="880" y="7"/>
                </a:lnTo>
                <a:lnTo>
                  <a:pt x="880" y="377"/>
                </a:lnTo>
                <a:lnTo>
                  <a:pt x="929" y="377"/>
                </a:lnTo>
                <a:lnTo>
                  <a:pt x="929" y="245"/>
                </a:lnTo>
                <a:lnTo>
                  <a:pt x="1014" y="245"/>
                </a:lnTo>
                <a:cubicBezTo>
                  <a:pt x="1082" y="245"/>
                  <a:pt x="1134" y="193"/>
                  <a:pt x="1134" y="126"/>
                </a:cubicBezTo>
                <a:cubicBezTo>
                  <a:pt x="1134" y="58"/>
                  <a:pt x="1082" y="7"/>
                  <a:pt x="1014" y="7"/>
                </a:cubicBezTo>
                <a:close/>
                <a:moveTo>
                  <a:pt x="1014" y="199"/>
                </a:moveTo>
                <a:lnTo>
                  <a:pt x="929" y="199"/>
                </a:lnTo>
                <a:lnTo>
                  <a:pt x="929" y="53"/>
                </a:lnTo>
                <a:lnTo>
                  <a:pt x="1014" y="53"/>
                </a:lnTo>
                <a:cubicBezTo>
                  <a:pt x="1055" y="53"/>
                  <a:pt x="1085" y="84"/>
                  <a:pt x="1085" y="126"/>
                </a:cubicBezTo>
                <a:cubicBezTo>
                  <a:pt x="1085" y="168"/>
                  <a:pt x="1055" y="199"/>
                  <a:pt x="1014" y="199"/>
                </a:cubicBezTo>
                <a:close/>
                <a:moveTo>
                  <a:pt x="1398" y="377"/>
                </a:moveTo>
                <a:lnTo>
                  <a:pt x="1451" y="377"/>
                </a:lnTo>
                <a:lnTo>
                  <a:pt x="1312" y="7"/>
                </a:lnTo>
                <a:lnTo>
                  <a:pt x="1257" y="7"/>
                </a:lnTo>
                <a:lnTo>
                  <a:pt x="1119" y="377"/>
                </a:lnTo>
                <a:lnTo>
                  <a:pt x="1171" y="377"/>
                </a:lnTo>
                <a:lnTo>
                  <a:pt x="1201" y="294"/>
                </a:lnTo>
                <a:lnTo>
                  <a:pt x="1368" y="294"/>
                </a:lnTo>
                <a:lnTo>
                  <a:pt x="1398" y="377"/>
                </a:lnTo>
                <a:close/>
                <a:moveTo>
                  <a:pt x="1218" y="248"/>
                </a:moveTo>
                <a:lnTo>
                  <a:pt x="1284" y="66"/>
                </a:lnTo>
                <a:lnTo>
                  <a:pt x="1351" y="248"/>
                </a:lnTo>
                <a:lnTo>
                  <a:pt x="1218" y="248"/>
                </a:lnTo>
                <a:close/>
                <a:moveTo>
                  <a:pt x="1604" y="384"/>
                </a:moveTo>
                <a:cubicBezTo>
                  <a:pt x="1680" y="384"/>
                  <a:pt x="1732" y="343"/>
                  <a:pt x="1732" y="278"/>
                </a:cubicBezTo>
                <a:cubicBezTo>
                  <a:pt x="1732" y="206"/>
                  <a:pt x="1671" y="187"/>
                  <a:pt x="1607" y="166"/>
                </a:cubicBezTo>
                <a:cubicBezTo>
                  <a:pt x="1555" y="150"/>
                  <a:pt x="1529" y="137"/>
                  <a:pt x="1529" y="103"/>
                </a:cubicBezTo>
                <a:cubicBezTo>
                  <a:pt x="1529" y="69"/>
                  <a:pt x="1556" y="48"/>
                  <a:pt x="1596" y="48"/>
                </a:cubicBezTo>
                <a:cubicBezTo>
                  <a:pt x="1641" y="48"/>
                  <a:pt x="1667" y="73"/>
                  <a:pt x="1680" y="105"/>
                </a:cubicBezTo>
                <a:lnTo>
                  <a:pt x="1721" y="81"/>
                </a:lnTo>
                <a:cubicBezTo>
                  <a:pt x="1701" y="35"/>
                  <a:pt x="1657" y="0"/>
                  <a:pt x="1596" y="0"/>
                </a:cubicBezTo>
                <a:cubicBezTo>
                  <a:pt x="1534" y="0"/>
                  <a:pt x="1480" y="38"/>
                  <a:pt x="1480" y="105"/>
                </a:cubicBezTo>
                <a:cubicBezTo>
                  <a:pt x="1480" y="174"/>
                  <a:pt x="1537" y="192"/>
                  <a:pt x="1596" y="211"/>
                </a:cubicBezTo>
                <a:cubicBezTo>
                  <a:pt x="1651" y="228"/>
                  <a:pt x="1683" y="241"/>
                  <a:pt x="1683" y="279"/>
                </a:cubicBezTo>
                <a:cubicBezTo>
                  <a:pt x="1683" y="312"/>
                  <a:pt x="1657" y="336"/>
                  <a:pt x="1605" y="336"/>
                </a:cubicBezTo>
                <a:cubicBezTo>
                  <a:pt x="1551" y="336"/>
                  <a:pt x="1519" y="310"/>
                  <a:pt x="1506" y="269"/>
                </a:cubicBezTo>
                <a:lnTo>
                  <a:pt x="1464" y="293"/>
                </a:lnTo>
                <a:cubicBezTo>
                  <a:pt x="1483" y="349"/>
                  <a:pt x="1534" y="384"/>
                  <a:pt x="1604" y="384"/>
                </a:cubicBezTo>
                <a:close/>
                <a:moveTo>
                  <a:pt x="1809" y="175"/>
                </a:moveTo>
                <a:cubicBezTo>
                  <a:pt x="1828" y="175"/>
                  <a:pt x="1843" y="160"/>
                  <a:pt x="1843" y="141"/>
                </a:cubicBezTo>
                <a:cubicBezTo>
                  <a:pt x="1843" y="122"/>
                  <a:pt x="1828" y="106"/>
                  <a:pt x="1809" y="106"/>
                </a:cubicBezTo>
                <a:cubicBezTo>
                  <a:pt x="1790" y="106"/>
                  <a:pt x="1774" y="122"/>
                  <a:pt x="1774" y="141"/>
                </a:cubicBezTo>
                <a:cubicBezTo>
                  <a:pt x="1774" y="160"/>
                  <a:pt x="1790" y="175"/>
                  <a:pt x="1809" y="175"/>
                </a:cubicBezTo>
                <a:close/>
                <a:moveTo>
                  <a:pt x="1809" y="383"/>
                </a:moveTo>
                <a:cubicBezTo>
                  <a:pt x="1828" y="383"/>
                  <a:pt x="1843" y="368"/>
                  <a:pt x="1843" y="349"/>
                </a:cubicBezTo>
                <a:cubicBezTo>
                  <a:pt x="1843" y="330"/>
                  <a:pt x="1828" y="314"/>
                  <a:pt x="1809" y="314"/>
                </a:cubicBezTo>
                <a:cubicBezTo>
                  <a:pt x="1790" y="314"/>
                  <a:pt x="1774" y="330"/>
                  <a:pt x="1774" y="349"/>
                </a:cubicBezTo>
                <a:cubicBezTo>
                  <a:pt x="1774" y="368"/>
                  <a:pt x="1790" y="383"/>
                  <a:pt x="1809" y="383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91" name="Freeform 7"/>
          <p:cNvSpPr>
            <a:spLocks noEditPoints="1"/>
          </p:cNvSpPr>
          <p:nvPr/>
        </p:nvSpPr>
        <p:spPr bwMode="auto">
          <a:xfrm>
            <a:off x="2222601" y="2800171"/>
            <a:ext cx="1314871" cy="193314"/>
          </a:xfrm>
          <a:custGeom>
            <a:avLst/>
            <a:gdLst>
              <a:gd name="T0" fmla="*/ 0 w 3402"/>
              <a:gd name="T1" fmla="*/ 478 h 485"/>
              <a:gd name="T2" fmla="*/ 135 w 3402"/>
              <a:gd name="T3" fmla="*/ 346 h 485"/>
              <a:gd name="T4" fmla="*/ 135 w 3402"/>
              <a:gd name="T5" fmla="*/ 300 h 485"/>
              <a:gd name="T6" fmla="*/ 135 w 3402"/>
              <a:gd name="T7" fmla="*/ 154 h 485"/>
              <a:gd name="T8" fmla="*/ 532 w 3402"/>
              <a:gd name="T9" fmla="*/ 478 h 485"/>
              <a:gd name="T10" fmla="*/ 576 w 3402"/>
              <a:gd name="T11" fmla="*/ 222 h 485"/>
              <a:gd name="T12" fmla="*/ 313 w 3402"/>
              <a:gd name="T13" fmla="*/ 478 h 485"/>
              <a:gd name="T14" fmla="*/ 449 w 3402"/>
              <a:gd name="T15" fmla="*/ 336 h 485"/>
              <a:gd name="T16" fmla="*/ 461 w 3402"/>
              <a:gd name="T17" fmla="*/ 154 h 485"/>
              <a:gd name="T18" fmla="*/ 362 w 3402"/>
              <a:gd name="T19" fmla="*/ 292 h 485"/>
              <a:gd name="T20" fmla="*/ 685 w 3402"/>
              <a:gd name="T21" fmla="*/ 314 h 485"/>
              <a:gd name="T22" fmla="*/ 685 w 3402"/>
              <a:gd name="T23" fmla="*/ 268 h 485"/>
              <a:gd name="T24" fmla="*/ 855 w 3402"/>
              <a:gd name="T25" fmla="*/ 108 h 485"/>
              <a:gd name="T26" fmla="*/ 857 w 3402"/>
              <a:gd name="T27" fmla="*/ 478 h 485"/>
              <a:gd name="T28" fmla="*/ 1051 w 3402"/>
              <a:gd name="T29" fmla="*/ 108 h 485"/>
              <a:gd name="T30" fmla="*/ 966 w 3402"/>
              <a:gd name="T31" fmla="*/ 478 h 485"/>
              <a:gd name="T32" fmla="*/ 1170 w 3402"/>
              <a:gd name="T33" fmla="*/ 227 h 485"/>
              <a:gd name="T34" fmla="*/ 966 w 3402"/>
              <a:gd name="T35" fmla="*/ 300 h 485"/>
              <a:gd name="T36" fmla="*/ 1122 w 3402"/>
              <a:gd name="T37" fmla="*/ 227 h 485"/>
              <a:gd name="T38" fmla="*/ 1487 w 3402"/>
              <a:gd name="T39" fmla="*/ 478 h 485"/>
              <a:gd name="T40" fmla="*/ 1156 w 3402"/>
              <a:gd name="T41" fmla="*/ 478 h 485"/>
              <a:gd name="T42" fmla="*/ 1405 w 3402"/>
              <a:gd name="T43" fmla="*/ 395 h 485"/>
              <a:gd name="T44" fmla="*/ 1321 w 3402"/>
              <a:gd name="T45" fmla="*/ 166 h 485"/>
              <a:gd name="T46" fmla="*/ 1751 w 3402"/>
              <a:gd name="T47" fmla="*/ 478 h 485"/>
              <a:gd name="T48" fmla="*/ 1795 w 3402"/>
              <a:gd name="T49" fmla="*/ 222 h 485"/>
              <a:gd name="T50" fmla="*/ 1531 w 3402"/>
              <a:gd name="T51" fmla="*/ 478 h 485"/>
              <a:gd name="T52" fmla="*/ 1668 w 3402"/>
              <a:gd name="T53" fmla="*/ 336 h 485"/>
              <a:gd name="T54" fmla="*/ 1680 w 3402"/>
              <a:gd name="T55" fmla="*/ 154 h 485"/>
              <a:gd name="T56" fmla="*/ 1581 w 3402"/>
              <a:gd name="T57" fmla="*/ 292 h 485"/>
              <a:gd name="T58" fmla="*/ 2151 w 3402"/>
              <a:gd name="T59" fmla="*/ 478 h 485"/>
              <a:gd name="T60" fmla="*/ 1819 w 3402"/>
              <a:gd name="T61" fmla="*/ 478 h 485"/>
              <a:gd name="T62" fmla="*/ 2068 w 3402"/>
              <a:gd name="T63" fmla="*/ 395 h 485"/>
              <a:gd name="T64" fmla="*/ 1985 w 3402"/>
              <a:gd name="T65" fmla="*/ 166 h 485"/>
              <a:gd name="T66" fmla="*/ 2356 w 3402"/>
              <a:gd name="T67" fmla="*/ 485 h 485"/>
              <a:gd name="T68" fmla="*/ 2356 w 3402"/>
              <a:gd name="T69" fmla="*/ 437 h 485"/>
              <a:gd name="T70" fmla="*/ 2473 w 3402"/>
              <a:gd name="T71" fmla="*/ 215 h 485"/>
              <a:gd name="T72" fmla="*/ 2162 w 3402"/>
              <a:gd name="T73" fmla="*/ 293 h 485"/>
              <a:gd name="T74" fmla="*/ 2571 w 3402"/>
              <a:gd name="T75" fmla="*/ 478 h 485"/>
              <a:gd name="T76" fmla="*/ 2571 w 3402"/>
              <a:gd name="T77" fmla="*/ 108 h 485"/>
              <a:gd name="T78" fmla="*/ 2938 w 3402"/>
              <a:gd name="T79" fmla="*/ 0 h 485"/>
              <a:gd name="T80" fmla="*/ 2872 w 3402"/>
              <a:gd name="T81" fmla="*/ 485 h 485"/>
              <a:gd name="T82" fmla="*/ 2680 w 3402"/>
              <a:gd name="T83" fmla="*/ 293 h 485"/>
              <a:gd name="T84" fmla="*/ 2729 w 3402"/>
              <a:gd name="T85" fmla="*/ 293 h 485"/>
              <a:gd name="T86" fmla="*/ 2872 w 3402"/>
              <a:gd name="T87" fmla="*/ 437 h 485"/>
              <a:gd name="T88" fmla="*/ 3163 w 3402"/>
              <a:gd name="T89" fmla="*/ 108 h 485"/>
              <a:gd name="T90" fmla="*/ 3172 w 3402"/>
              <a:gd name="T91" fmla="*/ 478 h 485"/>
              <a:gd name="T92" fmla="*/ 3402 w 3402"/>
              <a:gd name="T93" fmla="*/ 478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402" h="485">
                <a:moveTo>
                  <a:pt x="135" y="108"/>
                </a:moveTo>
                <a:lnTo>
                  <a:pt x="0" y="108"/>
                </a:lnTo>
                <a:lnTo>
                  <a:pt x="0" y="478"/>
                </a:lnTo>
                <a:lnTo>
                  <a:pt x="50" y="478"/>
                </a:lnTo>
                <a:lnTo>
                  <a:pt x="50" y="346"/>
                </a:lnTo>
                <a:lnTo>
                  <a:pt x="135" y="346"/>
                </a:lnTo>
                <a:cubicBezTo>
                  <a:pt x="203" y="346"/>
                  <a:pt x="254" y="294"/>
                  <a:pt x="254" y="227"/>
                </a:cubicBezTo>
                <a:cubicBezTo>
                  <a:pt x="254" y="159"/>
                  <a:pt x="203" y="108"/>
                  <a:pt x="135" y="108"/>
                </a:cubicBezTo>
                <a:close/>
                <a:moveTo>
                  <a:pt x="135" y="300"/>
                </a:moveTo>
                <a:lnTo>
                  <a:pt x="50" y="300"/>
                </a:lnTo>
                <a:lnTo>
                  <a:pt x="50" y="154"/>
                </a:lnTo>
                <a:lnTo>
                  <a:pt x="135" y="154"/>
                </a:lnTo>
                <a:cubicBezTo>
                  <a:pt x="176" y="154"/>
                  <a:pt x="206" y="184"/>
                  <a:pt x="206" y="227"/>
                </a:cubicBezTo>
                <a:cubicBezTo>
                  <a:pt x="206" y="268"/>
                  <a:pt x="176" y="300"/>
                  <a:pt x="135" y="300"/>
                </a:cubicBezTo>
                <a:close/>
                <a:moveTo>
                  <a:pt x="532" y="478"/>
                </a:moveTo>
                <a:lnTo>
                  <a:pt x="587" y="478"/>
                </a:lnTo>
                <a:lnTo>
                  <a:pt x="499" y="330"/>
                </a:lnTo>
                <a:cubicBezTo>
                  <a:pt x="544" y="314"/>
                  <a:pt x="576" y="271"/>
                  <a:pt x="576" y="222"/>
                </a:cubicBezTo>
                <a:cubicBezTo>
                  <a:pt x="576" y="159"/>
                  <a:pt x="524" y="108"/>
                  <a:pt x="461" y="108"/>
                </a:cubicBezTo>
                <a:lnTo>
                  <a:pt x="313" y="108"/>
                </a:lnTo>
                <a:lnTo>
                  <a:pt x="313" y="478"/>
                </a:lnTo>
                <a:lnTo>
                  <a:pt x="362" y="478"/>
                </a:lnTo>
                <a:lnTo>
                  <a:pt x="362" y="336"/>
                </a:lnTo>
                <a:lnTo>
                  <a:pt x="449" y="336"/>
                </a:lnTo>
                <a:lnTo>
                  <a:pt x="532" y="478"/>
                </a:lnTo>
                <a:close/>
                <a:moveTo>
                  <a:pt x="362" y="154"/>
                </a:moveTo>
                <a:lnTo>
                  <a:pt x="461" y="154"/>
                </a:lnTo>
                <a:cubicBezTo>
                  <a:pt x="497" y="154"/>
                  <a:pt x="527" y="184"/>
                  <a:pt x="527" y="222"/>
                </a:cubicBezTo>
                <a:cubicBezTo>
                  <a:pt x="527" y="260"/>
                  <a:pt x="497" y="292"/>
                  <a:pt x="461" y="292"/>
                </a:cubicBezTo>
                <a:lnTo>
                  <a:pt x="362" y="292"/>
                </a:lnTo>
                <a:lnTo>
                  <a:pt x="362" y="154"/>
                </a:lnTo>
                <a:close/>
                <a:moveTo>
                  <a:pt x="685" y="431"/>
                </a:moveTo>
                <a:lnTo>
                  <a:pt x="685" y="314"/>
                </a:lnTo>
                <a:lnTo>
                  <a:pt x="841" y="314"/>
                </a:lnTo>
                <a:lnTo>
                  <a:pt x="841" y="268"/>
                </a:lnTo>
                <a:lnTo>
                  <a:pt x="685" y="268"/>
                </a:lnTo>
                <a:lnTo>
                  <a:pt x="685" y="154"/>
                </a:lnTo>
                <a:lnTo>
                  <a:pt x="855" y="154"/>
                </a:lnTo>
                <a:lnTo>
                  <a:pt x="855" y="108"/>
                </a:lnTo>
                <a:lnTo>
                  <a:pt x="636" y="108"/>
                </a:lnTo>
                <a:lnTo>
                  <a:pt x="636" y="478"/>
                </a:lnTo>
                <a:lnTo>
                  <a:pt x="857" y="478"/>
                </a:lnTo>
                <a:lnTo>
                  <a:pt x="857" y="431"/>
                </a:lnTo>
                <a:lnTo>
                  <a:pt x="685" y="431"/>
                </a:lnTo>
                <a:close/>
                <a:moveTo>
                  <a:pt x="1051" y="108"/>
                </a:moveTo>
                <a:lnTo>
                  <a:pt x="916" y="108"/>
                </a:lnTo>
                <a:lnTo>
                  <a:pt x="916" y="478"/>
                </a:lnTo>
                <a:lnTo>
                  <a:pt x="966" y="478"/>
                </a:lnTo>
                <a:lnTo>
                  <a:pt x="966" y="346"/>
                </a:lnTo>
                <a:lnTo>
                  <a:pt x="1051" y="346"/>
                </a:lnTo>
                <a:cubicBezTo>
                  <a:pt x="1119" y="346"/>
                  <a:pt x="1170" y="294"/>
                  <a:pt x="1170" y="227"/>
                </a:cubicBezTo>
                <a:cubicBezTo>
                  <a:pt x="1170" y="159"/>
                  <a:pt x="1119" y="108"/>
                  <a:pt x="1051" y="108"/>
                </a:cubicBezTo>
                <a:close/>
                <a:moveTo>
                  <a:pt x="1051" y="300"/>
                </a:moveTo>
                <a:lnTo>
                  <a:pt x="966" y="300"/>
                </a:lnTo>
                <a:lnTo>
                  <a:pt x="966" y="154"/>
                </a:lnTo>
                <a:lnTo>
                  <a:pt x="1051" y="154"/>
                </a:lnTo>
                <a:cubicBezTo>
                  <a:pt x="1092" y="154"/>
                  <a:pt x="1122" y="184"/>
                  <a:pt x="1122" y="227"/>
                </a:cubicBezTo>
                <a:cubicBezTo>
                  <a:pt x="1122" y="268"/>
                  <a:pt x="1092" y="300"/>
                  <a:pt x="1051" y="300"/>
                </a:cubicBezTo>
                <a:close/>
                <a:moveTo>
                  <a:pt x="1435" y="478"/>
                </a:moveTo>
                <a:lnTo>
                  <a:pt x="1487" y="478"/>
                </a:lnTo>
                <a:lnTo>
                  <a:pt x="1349" y="108"/>
                </a:lnTo>
                <a:lnTo>
                  <a:pt x="1294" y="108"/>
                </a:lnTo>
                <a:lnTo>
                  <a:pt x="1156" y="478"/>
                </a:lnTo>
                <a:lnTo>
                  <a:pt x="1208" y="478"/>
                </a:lnTo>
                <a:lnTo>
                  <a:pt x="1238" y="395"/>
                </a:lnTo>
                <a:lnTo>
                  <a:pt x="1405" y="395"/>
                </a:lnTo>
                <a:lnTo>
                  <a:pt x="1435" y="478"/>
                </a:lnTo>
                <a:close/>
                <a:moveTo>
                  <a:pt x="1255" y="349"/>
                </a:moveTo>
                <a:lnTo>
                  <a:pt x="1321" y="166"/>
                </a:lnTo>
                <a:lnTo>
                  <a:pt x="1388" y="349"/>
                </a:lnTo>
                <a:lnTo>
                  <a:pt x="1255" y="349"/>
                </a:lnTo>
                <a:close/>
                <a:moveTo>
                  <a:pt x="1751" y="478"/>
                </a:moveTo>
                <a:lnTo>
                  <a:pt x="1805" y="478"/>
                </a:lnTo>
                <a:lnTo>
                  <a:pt x="1718" y="330"/>
                </a:lnTo>
                <a:cubicBezTo>
                  <a:pt x="1763" y="314"/>
                  <a:pt x="1795" y="271"/>
                  <a:pt x="1795" y="222"/>
                </a:cubicBezTo>
                <a:cubicBezTo>
                  <a:pt x="1795" y="159"/>
                  <a:pt x="1743" y="108"/>
                  <a:pt x="1680" y="108"/>
                </a:cubicBezTo>
                <a:lnTo>
                  <a:pt x="1531" y="108"/>
                </a:lnTo>
                <a:lnTo>
                  <a:pt x="1531" y="478"/>
                </a:lnTo>
                <a:lnTo>
                  <a:pt x="1581" y="478"/>
                </a:lnTo>
                <a:lnTo>
                  <a:pt x="1581" y="336"/>
                </a:lnTo>
                <a:lnTo>
                  <a:pt x="1668" y="336"/>
                </a:lnTo>
                <a:lnTo>
                  <a:pt x="1751" y="478"/>
                </a:lnTo>
                <a:close/>
                <a:moveTo>
                  <a:pt x="1581" y="154"/>
                </a:moveTo>
                <a:lnTo>
                  <a:pt x="1680" y="154"/>
                </a:lnTo>
                <a:cubicBezTo>
                  <a:pt x="1716" y="154"/>
                  <a:pt x="1746" y="184"/>
                  <a:pt x="1746" y="222"/>
                </a:cubicBezTo>
                <a:cubicBezTo>
                  <a:pt x="1746" y="260"/>
                  <a:pt x="1716" y="292"/>
                  <a:pt x="1680" y="292"/>
                </a:cubicBezTo>
                <a:lnTo>
                  <a:pt x="1581" y="292"/>
                </a:lnTo>
                <a:lnTo>
                  <a:pt x="1581" y="154"/>
                </a:lnTo>
                <a:close/>
                <a:moveTo>
                  <a:pt x="2099" y="478"/>
                </a:moveTo>
                <a:lnTo>
                  <a:pt x="2151" y="478"/>
                </a:lnTo>
                <a:lnTo>
                  <a:pt x="2013" y="108"/>
                </a:lnTo>
                <a:lnTo>
                  <a:pt x="1957" y="108"/>
                </a:lnTo>
                <a:lnTo>
                  <a:pt x="1819" y="478"/>
                </a:lnTo>
                <a:lnTo>
                  <a:pt x="1872" y="478"/>
                </a:lnTo>
                <a:lnTo>
                  <a:pt x="1902" y="395"/>
                </a:lnTo>
                <a:lnTo>
                  <a:pt x="2068" y="395"/>
                </a:lnTo>
                <a:lnTo>
                  <a:pt x="2099" y="478"/>
                </a:lnTo>
                <a:close/>
                <a:moveTo>
                  <a:pt x="1919" y="349"/>
                </a:moveTo>
                <a:lnTo>
                  <a:pt x="1985" y="166"/>
                </a:lnTo>
                <a:lnTo>
                  <a:pt x="2052" y="349"/>
                </a:lnTo>
                <a:lnTo>
                  <a:pt x="1919" y="349"/>
                </a:lnTo>
                <a:close/>
                <a:moveTo>
                  <a:pt x="2356" y="485"/>
                </a:moveTo>
                <a:cubicBezTo>
                  <a:pt x="2425" y="485"/>
                  <a:pt x="2485" y="449"/>
                  <a:pt x="2516" y="394"/>
                </a:cubicBezTo>
                <a:lnTo>
                  <a:pt x="2473" y="370"/>
                </a:lnTo>
                <a:cubicBezTo>
                  <a:pt x="2452" y="410"/>
                  <a:pt x="2407" y="437"/>
                  <a:pt x="2356" y="437"/>
                </a:cubicBezTo>
                <a:cubicBezTo>
                  <a:pt x="2269" y="437"/>
                  <a:pt x="2211" y="374"/>
                  <a:pt x="2211" y="293"/>
                </a:cubicBezTo>
                <a:cubicBezTo>
                  <a:pt x="2211" y="211"/>
                  <a:pt x="2269" y="148"/>
                  <a:pt x="2356" y="148"/>
                </a:cubicBezTo>
                <a:cubicBezTo>
                  <a:pt x="2407" y="148"/>
                  <a:pt x="2452" y="175"/>
                  <a:pt x="2473" y="215"/>
                </a:cubicBezTo>
                <a:lnTo>
                  <a:pt x="2516" y="191"/>
                </a:lnTo>
                <a:cubicBezTo>
                  <a:pt x="2484" y="136"/>
                  <a:pt x="2424" y="101"/>
                  <a:pt x="2356" y="101"/>
                </a:cubicBezTo>
                <a:cubicBezTo>
                  <a:pt x="2243" y="101"/>
                  <a:pt x="2162" y="186"/>
                  <a:pt x="2162" y="293"/>
                </a:cubicBezTo>
                <a:cubicBezTo>
                  <a:pt x="2162" y="399"/>
                  <a:pt x="2243" y="485"/>
                  <a:pt x="2356" y="485"/>
                </a:cubicBezTo>
                <a:close/>
                <a:moveTo>
                  <a:pt x="2571" y="108"/>
                </a:moveTo>
                <a:lnTo>
                  <a:pt x="2571" y="478"/>
                </a:lnTo>
                <a:lnTo>
                  <a:pt x="2620" y="478"/>
                </a:lnTo>
                <a:lnTo>
                  <a:pt x="2620" y="108"/>
                </a:lnTo>
                <a:lnTo>
                  <a:pt x="2571" y="108"/>
                </a:lnTo>
                <a:close/>
                <a:moveTo>
                  <a:pt x="2840" y="70"/>
                </a:moveTo>
                <a:lnTo>
                  <a:pt x="2882" y="0"/>
                </a:lnTo>
                <a:lnTo>
                  <a:pt x="2938" y="0"/>
                </a:lnTo>
                <a:lnTo>
                  <a:pt x="2884" y="70"/>
                </a:lnTo>
                <a:lnTo>
                  <a:pt x="2840" y="70"/>
                </a:lnTo>
                <a:close/>
                <a:moveTo>
                  <a:pt x="2872" y="485"/>
                </a:moveTo>
                <a:cubicBezTo>
                  <a:pt x="2979" y="485"/>
                  <a:pt x="3064" y="399"/>
                  <a:pt x="3064" y="293"/>
                </a:cubicBezTo>
                <a:cubicBezTo>
                  <a:pt x="3064" y="186"/>
                  <a:pt x="2979" y="101"/>
                  <a:pt x="2872" y="101"/>
                </a:cubicBezTo>
                <a:cubicBezTo>
                  <a:pt x="2764" y="101"/>
                  <a:pt x="2680" y="186"/>
                  <a:pt x="2680" y="293"/>
                </a:cubicBezTo>
                <a:cubicBezTo>
                  <a:pt x="2680" y="399"/>
                  <a:pt x="2764" y="485"/>
                  <a:pt x="2872" y="485"/>
                </a:cubicBezTo>
                <a:close/>
                <a:moveTo>
                  <a:pt x="2872" y="437"/>
                </a:moveTo>
                <a:cubicBezTo>
                  <a:pt x="2791" y="437"/>
                  <a:pt x="2729" y="374"/>
                  <a:pt x="2729" y="293"/>
                </a:cubicBezTo>
                <a:cubicBezTo>
                  <a:pt x="2729" y="211"/>
                  <a:pt x="2791" y="148"/>
                  <a:pt x="2872" y="148"/>
                </a:cubicBezTo>
                <a:cubicBezTo>
                  <a:pt x="2953" y="148"/>
                  <a:pt x="3015" y="211"/>
                  <a:pt x="3015" y="293"/>
                </a:cubicBezTo>
                <a:cubicBezTo>
                  <a:pt x="3015" y="374"/>
                  <a:pt x="2953" y="437"/>
                  <a:pt x="2872" y="437"/>
                </a:cubicBezTo>
                <a:close/>
                <a:moveTo>
                  <a:pt x="3353" y="108"/>
                </a:moveTo>
                <a:lnTo>
                  <a:pt x="3353" y="384"/>
                </a:lnTo>
                <a:lnTo>
                  <a:pt x="3163" y="108"/>
                </a:lnTo>
                <a:lnTo>
                  <a:pt x="3123" y="108"/>
                </a:lnTo>
                <a:lnTo>
                  <a:pt x="3123" y="478"/>
                </a:lnTo>
                <a:lnTo>
                  <a:pt x="3172" y="478"/>
                </a:lnTo>
                <a:lnTo>
                  <a:pt x="3172" y="201"/>
                </a:lnTo>
                <a:lnTo>
                  <a:pt x="3363" y="478"/>
                </a:lnTo>
                <a:lnTo>
                  <a:pt x="3402" y="478"/>
                </a:lnTo>
                <a:lnTo>
                  <a:pt x="3402" y="108"/>
                </a:lnTo>
                <a:lnTo>
                  <a:pt x="3353" y="108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92" name="Rectangle 8"/>
          <p:cNvSpPr>
            <a:spLocks noChangeArrowheads="1"/>
          </p:cNvSpPr>
          <p:nvPr/>
        </p:nvSpPr>
        <p:spPr bwMode="auto">
          <a:xfrm>
            <a:off x="3842574" y="2823502"/>
            <a:ext cx="168317" cy="173316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93" name="Freeform 9"/>
          <p:cNvSpPr>
            <a:spLocks noEditPoints="1"/>
          </p:cNvSpPr>
          <p:nvPr/>
        </p:nvSpPr>
        <p:spPr bwMode="auto">
          <a:xfrm>
            <a:off x="4080884" y="2840167"/>
            <a:ext cx="971571" cy="153319"/>
          </a:xfrm>
          <a:custGeom>
            <a:avLst/>
            <a:gdLst>
              <a:gd name="T0" fmla="*/ 229 w 2514"/>
              <a:gd name="T1" fmla="*/ 308 h 385"/>
              <a:gd name="T2" fmla="*/ 0 w 2514"/>
              <a:gd name="T3" fmla="*/ 378 h 385"/>
              <a:gd name="T4" fmla="*/ 227 w 2514"/>
              <a:gd name="T5" fmla="*/ 8 h 385"/>
              <a:gd name="T6" fmla="*/ 73 w 2514"/>
              <a:gd name="T7" fmla="*/ 77 h 385"/>
              <a:gd name="T8" fmla="*/ 213 w 2514"/>
              <a:gd name="T9" fmla="*/ 156 h 385"/>
              <a:gd name="T10" fmla="*/ 73 w 2514"/>
              <a:gd name="T11" fmla="*/ 225 h 385"/>
              <a:gd name="T12" fmla="*/ 495 w 2514"/>
              <a:gd name="T13" fmla="*/ 8 h 385"/>
              <a:gd name="T14" fmla="*/ 568 w 2514"/>
              <a:gd name="T15" fmla="*/ 378 h 385"/>
              <a:gd name="T16" fmla="*/ 354 w 2514"/>
              <a:gd name="T17" fmla="*/ 151 h 385"/>
              <a:gd name="T18" fmla="*/ 281 w 2514"/>
              <a:gd name="T19" fmla="*/ 378 h 385"/>
              <a:gd name="T20" fmla="*/ 336 w 2514"/>
              <a:gd name="T21" fmla="*/ 8 h 385"/>
              <a:gd name="T22" fmla="*/ 495 w 2514"/>
              <a:gd name="T23" fmla="*/ 8 h 385"/>
              <a:gd name="T24" fmla="*/ 674 w 2514"/>
              <a:gd name="T25" fmla="*/ 330 h 385"/>
              <a:gd name="T26" fmla="*/ 674 w 2514"/>
              <a:gd name="T27" fmla="*/ 55 h 385"/>
              <a:gd name="T28" fmla="*/ 905 w 2514"/>
              <a:gd name="T29" fmla="*/ 24 h 385"/>
              <a:gd name="T30" fmla="*/ 909 w 2514"/>
              <a:gd name="T31" fmla="*/ 124 h 385"/>
              <a:gd name="T32" fmla="*/ 812 w 2514"/>
              <a:gd name="T33" fmla="*/ 71 h 385"/>
              <a:gd name="T34" fmla="*/ 692 w 2514"/>
              <a:gd name="T35" fmla="*/ 193 h 385"/>
              <a:gd name="T36" fmla="*/ 812 w 2514"/>
              <a:gd name="T37" fmla="*/ 314 h 385"/>
              <a:gd name="T38" fmla="*/ 909 w 2514"/>
              <a:gd name="T39" fmla="*/ 262 h 385"/>
              <a:gd name="T40" fmla="*/ 906 w 2514"/>
              <a:gd name="T41" fmla="*/ 362 h 385"/>
              <a:gd name="T42" fmla="*/ 1155 w 2514"/>
              <a:gd name="T43" fmla="*/ 385 h 385"/>
              <a:gd name="T44" fmla="*/ 1014 w 2514"/>
              <a:gd name="T45" fmla="*/ 257 h 385"/>
              <a:gd name="T46" fmla="*/ 1086 w 2514"/>
              <a:gd name="T47" fmla="*/ 8 h 385"/>
              <a:gd name="T48" fmla="*/ 1103 w 2514"/>
              <a:gd name="T49" fmla="*/ 297 h 385"/>
              <a:gd name="T50" fmla="*/ 1207 w 2514"/>
              <a:gd name="T51" fmla="*/ 297 h 385"/>
              <a:gd name="T52" fmla="*/ 1224 w 2514"/>
              <a:gd name="T53" fmla="*/ 8 h 385"/>
              <a:gd name="T54" fmla="*/ 1297 w 2514"/>
              <a:gd name="T55" fmla="*/ 257 h 385"/>
              <a:gd name="T56" fmla="*/ 1155 w 2514"/>
              <a:gd name="T57" fmla="*/ 385 h 385"/>
              <a:gd name="T58" fmla="*/ 1591 w 2514"/>
              <a:gd name="T59" fmla="*/ 308 h 385"/>
              <a:gd name="T60" fmla="*/ 1362 w 2514"/>
              <a:gd name="T61" fmla="*/ 378 h 385"/>
              <a:gd name="T62" fmla="*/ 1589 w 2514"/>
              <a:gd name="T63" fmla="*/ 8 h 385"/>
              <a:gd name="T64" fmla="*/ 1435 w 2514"/>
              <a:gd name="T65" fmla="*/ 77 h 385"/>
              <a:gd name="T66" fmla="*/ 1576 w 2514"/>
              <a:gd name="T67" fmla="*/ 156 h 385"/>
              <a:gd name="T68" fmla="*/ 1435 w 2514"/>
              <a:gd name="T69" fmla="*/ 225 h 385"/>
              <a:gd name="T70" fmla="*/ 1769 w 2514"/>
              <a:gd name="T71" fmla="*/ 385 h 385"/>
              <a:gd name="T72" fmla="*/ 1624 w 2514"/>
              <a:gd name="T73" fmla="*/ 294 h 385"/>
              <a:gd name="T74" fmla="*/ 1771 w 2514"/>
              <a:gd name="T75" fmla="*/ 314 h 385"/>
              <a:gd name="T76" fmla="*/ 1831 w 2514"/>
              <a:gd name="T77" fmla="*/ 275 h 385"/>
              <a:gd name="T78" fmla="*/ 1751 w 2514"/>
              <a:gd name="T79" fmla="*/ 221 h 385"/>
              <a:gd name="T80" fmla="*/ 1674 w 2514"/>
              <a:gd name="T81" fmla="*/ 186 h 385"/>
              <a:gd name="T82" fmla="*/ 1639 w 2514"/>
              <a:gd name="T83" fmla="*/ 110 h 385"/>
              <a:gd name="T84" fmla="*/ 1761 w 2514"/>
              <a:gd name="T85" fmla="*/ 0 h 385"/>
              <a:gd name="T86" fmla="*/ 1893 w 2514"/>
              <a:gd name="T87" fmla="*/ 83 h 385"/>
              <a:gd name="T88" fmla="*/ 1761 w 2514"/>
              <a:gd name="T89" fmla="*/ 71 h 385"/>
              <a:gd name="T90" fmla="*/ 1712 w 2514"/>
              <a:gd name="T91" fmla="*/ 108 h 385"/>
              <a:gd name="T92" fmla="*/ 1782 w 2514"/>
              <a:gd name="T93" fmla="*/ 160 h 385"/>
              <a:gd name="T94" fmla="*/ 1832 w 2514"/>
              <a:gd name="T95" fmla="*/ 177 h 385"/>
              <a:gd name="T96" fmla="*/ 1874 w 2514"/>
              <a:gd name="T97" fmla="*/ 203 h 385"/>
              <a:gd name="T98" fmla="*/ 1900 w 2514"/>
              <a:gd name="T99" fmla="*/ 244 h 385"/>
              <a:gd name="T100" fmla="*/ 1866 w 2514"/>
              <a:gd name="T101" fmla="*/ 355 h 385"/>
              <a:gd name="T102" fmla="*/ 2183 w 2514"/>
              <a:gd name="T103" fmla="*/ 8 h 385"/>
              <a:gd name="T104" fmla="*/ 2083 w 2514"/>
              <a:gd name="T105" fmla="*/ 77 h 385"/>
              <a:gd name="T106" fmla="*/ 2010 w 2514"/>
              <a:gd name="T107" fmla="*/ 378 h 385"/>
              <a:gd name="T108" fmla="*/ 1911 w 2514"/>
              <a:gd name="T109" fmla="*/ 77 h 385"/>
              <a:gd name="T110" fmla="*/ 2183 w 2514"/>
              <a:gd name="T111" fmla="*/ 8 h 385"/>
              <a:gd name="T112" fmla="*/ 2417 w 2514"/>
              <a:gd name="T113" fmla="*/ 311 h 385"/>
              <a:gd name="T114" fmla="*/ 2242 w 2514"/>
              <a:gd name="T115" fmla="*/ 378 h 385"/>
              <a:gd name="T116" fmla="*/ 2293 w 2514"/>
              <a:gd name="T117" fmla="*/ 8 h 385"/>
              <a:gd name="T118" fmla="*/ 2514 w 2514"/>
              <a:gd name="T119" fmla="*/ 378 h 385"/>
              <a:gd name="T120" fmla="*/ 2288 w 2514"/>
              <a:gd name="T121" fmla="*/ 243 h 385"/>
              <a:gd name="T122" fmla="*/ 2339 w 2514"/>
              <a:gd name="T123" fmla="*/ 92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14" h="385">
                <a:moveTo>
                  <a:pt x="73" y="308"/>
                </a:moveTo>
                <a:lnTo>
                  <a:pt x="229" y="308"/>
                </a:lnTo>
                <a:lnTo>
                  <a:pt x="229" y="378"/>
                </a:lnTo>
                <a:lnTo>
                  <a:pt x="0" y="378"/>
                </a:lnTo>
                <a:lnTo>
                  <a:pt x="0" y="8"/>
                </a:lnTo>
                <a:lnTo>
                  <a:pt x="227" y="8"/>
                </a:lnTo>
                <a:lnTo>
                  <a:pt x="227" y="77"/>
                </a:lnTo>
                <a:lnTo>
                  <a:pt x="73" y="77"/>
                </a:lnTo>
                <a:lnTo>
                  <a:pt x="73" y="156"/>
                </a:lnTo>
                <a:lnTo>
                  <a:pt x="213" y="156"/>
                </a:lnTo>
                <a:lnTo>
                  <a:pt x="213" y="225"/>
                </a:lnTo>
                <a:lnTo>
                  <a:pt x="73" y="225"/>
                </a:lnTo>
                <a:lnTo>
                  <a:pt x="73" y="308"/>
                </a:lnTo>
                <a:close/>
                <a:moveTo>
                  <a:pt x="495" y="8"/>
                </a:moveTo>
                <a:lnTo>
                  <a:pt x="568" y="8"/>
                </a:lnTo>
                <a:lnTo>
                  <a:pt x="568" y="378"/>
                </a:lnTo>
                <a:lnTo>
                  <a:pt x="512" y="378"/>
                </a:lnTo>
                <a:lnTo>
                  <a:pt x="354" y="151"/>
                </a:lnTo>
                <a:lnTo>
                  <a:pt x="354" y="378"/>
                </a:lnTo>
                <a:lnTo>
                  <a:pt x="281" y="378"/>
                </a:lnTo>
                <a:lnTo>
                  <a:pt x="281" y="8"/>
                </a:lnTo>
                <a:lnTo>
                  <a:pt x="336" y="8"/>
                </a:lnTo>
                <a:lnTo>
                  <a:pt x="495" y="233"/>
                </a:lnTo>
                <a:lnTo>
                  <a:pt x="495" y="8"/>
                </a:lnTo>
                <a:close/>
                <a:moveTo>
                  <a:pt x="812" y="385"/>
                </a:moveTo>
                <a:cubicBezTo>
                  <a:pt x="757" y="385"/>
                  <a:pt x="711" y="367"/>
                  <a:pt x="674" y="330"/>
                </a:cubicBezTo>
                <a:cubicBezTo>
                  <a:pt x="638" y="293"/>
                  <a:pt x="620" y="247"/>
                  <a:pt x="620" y="193"/>
                </a:cubicBezTo>
                <a:cubicBezTo>
                  <a:pt x="620" y="138"/>
                  <a:pt x="638" y="92"/>
                  <a:pt x="674" y="55"/>
                </a:cubicBezTo>
                <a:cubicBezTo>
                  <a:pt x="711" y="19"/>
                  <a:pt x="757" y="0"/>
                  <a:pt x="812" y="0"/>
                </a:cubicBezTo>
                <a:cubicBezTo>
                  <a:pt x="846" y="0"/>
                  <a:pt x="877" y="8"/>
                  <a:pt x="905" y="24"/>
                </a:cubicBezTo>
                <a:cubicBezTo>
                  <a:pt x="934" y="39"/>
                  <a:pt x="956" y="61"/>
                  <a:pt x="972" y="87"/>
                </a:cubicBezTo>
                <a:lnTo>
                  <a:pt x="909" y="124"/>
                </a:lnTo>
                <a:cubicBezTo>
                  <a:pt x="900" y="107"/>
                  <a:pt x="887" y="94"/>
                  <a:pt x="870" y="85"/>
                </a:cubicBezTo>
                <a:cubicBezTo>
                  <a:pt x="853" y="76"/>
                  <a:pt x="834" y="71"/>
                  <a:pt x="812" y="71"/>
                </a:cubicBezTo>
                <a:cubicBezTo>
                  <a:pt x="777" y="71"/>
                  <a:pt x="747" y="82"/>
                  <a:pt x="725" y="105"/>
                </a:cubicBezTo>
                <a:cubicBezTo>
                  <a:pt x="703" y="127"/>
                  <a:pt x="692" y="157"/>
                  <a:pt x="692" y="193"/>
                </a:cubicBezTo>
                <a:cubicBezTo>
                  <a:pt x="692" y="228"/>
                  <a:pt x="703" y="257"/>
                  <a:pt x="725" y="280"/>
                </a:cubicBezTo>
                <a:cubicBezTo>
                  <a:pt x="747" y="303"/>
                  <a:pt x="777" y="314"/>
                  <a:pt x="812" y="314"/>
                </a:cubicBezTo>
                <a:cubicBezTo>
                  <a:pt x="834" y="314"/>
                  <a:pt x="853" y="309"/>
                  <a:pt x="870" y="300"/>
                </a:cubicBezTo>
                <a:cubicBezTo>
                  <a:pt x="887" y="291"/>
                  <a:pt x="900" y="278"/>
                  <a:pt x="909" y="262"/>
                </a:cubicBezTo>
                <a:lnTo>
                  <a:pt x="972" y="298"/>
                </a:lnTo>
                <a:cubicBezTo>
                  <a:pt x="956" y="325"/>
                  <a:pt x="934" y="346"/>
                  <a:pt x="906" y="362"/>
                </a:cubicBezTo>
                <a:cubicBezTo>
                  <a:pt x="877" y="378"/>
                  <a:pt x="846" y="385"/>
                  <a:pt x="812" y="385"/>
                </a:cubicBezTo>
                <a:close/>
                <a:moveTo>
                  <a:pt x="1155" y="385"/>
                </a:moveTo>
                <a:cubicBezTo>
                  <a:pt x="1114" y="385"/>
                  <a:pt x="1080" y="374"/>
                  <a:pt x="1053" y="350"/>
                </a:cubicBezTo>
                <a:cubicBezTo>
                  <a:pt x="1027" y="327"/>
                  <a:pt x="1014" y="296"/>
                  <a:pt x="1014" y="257"/>
                </a:cubicBezTo>
                <a:lnTo>
                  <a:pt x="1014" y="8"/>
                </a:lnTo>
                <a:lnTo>
                  <a:pt x="1086" y="8"/>
                </a:lnTo>
                <a:lnTo>
                  <a:pt x="1086" y="251"/>
                </a:lnTo>
                <a:cubicBezTo>
                  <a:pt x="1086" y="270"/>
                  <a:pt x="1092" y="286"/>
                  <a:pt x="1103" y="297"/>
                </a:cubicBezTo>
                <a:cubicBezTo>
                  <a:pt x="1114" y="308"/>
                  <a:pt x="1131" y="314"/>
                  <a:pt x="1155" y="314"/>
                </a:cubicBezTo>
                <a:cubicBezTo>
                  <a:pt x="1178" y="314"/>
                  <a:pt x="1196" y="308"/>
                  <a:pt x="1207" y="297"/>
                </a:cubicBezTo>
                <a:cubicBezTo>
                  <a:pt x="1218" y="286"/>
                  <a:pt x="1224" y="270"/>
                  <a:pt x="1224" y="251"/>
                </a:cubicBezTo>
                <a:lnTo>
                  <a:pt x="1224" y="8"/>
                </a:lnTo>
                <a:lnTo>
                  <a:pt x="1297" y="8"/>
                </a:lnTo>
                <a:lnTo>
                  <a:pt x="1297" y="257"/>
                </a:lnTo>
                <a:cubicBezTo>
                  <a:pt x="1297" y="296"/>
                  <a:pt x="1283" y="327"/>
                  <a:pt x="1257" y="350"/>
                </a:cubicBezTo>
                <a:cubicBezTo>
                  <a:pt x="1231" y="374"/>
                  <a:pt x="1196" y="385"/>
                  <a:pt x="1155" y="385"/>
                </a:cubicBezTo>
                <a:close/>
                <a:moveTo>
                  <a:pt x="1435" y="308"/>
                </a:moveTo>
                <a:lnTo>
                  <a:pt x="1591" y="308"/>
                </a:lnTo>
                <a:lnTo>
                  <a:pt x="1591" y="378"/>
                </a:lnTo>
                <a:lnTo>
                  <a:pt x="1362" y="378"/>
                </a:lnTo>
                <a:lnTo>
                  <a:pt x="1362" y="8"/>
                </a:lnTo>
                <a:lnTo>
                  <a:pt x="1589" y="8"/>
                </a:lnTo>
                <a:lnTo>
                  <a:pt x="1589" y="77"/>
                </a:lnTo>
                <a:lnTo>
                  <a:pt x="1435" y="77"/>
                </a:lnTo>
                <a:lnTo>
                  <a:pt x="1435" y="156"/>
                </a:lnTo>
                <a:lnTo>
                  <a:pt x="1576" y="156"/>
                </a:lnTo>
                <a:lnTo>
                  <a:pt x="1576" y="225"/>
                </a:lnTo>
                <a:lnTo>
                  <a:pt x="1435" y="225"/>
                </a:lnTo>
                <a:lnTo>
                  <a:pt x="1435" y="308"/>
                </a:lnTo>
                <a:close/>
                <a:moveTo>
                  <a:pt x="1769" y="385"/>
                </a:moveTo>
                <a:cubicBezTo>
                  <a:pt x="1733" y="385"/>
                  <a:pt x="1702" y="377"/>
                  <a:pt x="1677" y="361"/>
                </a:cubicBezTo>
                <a:cubicBezTo>
                  <a:pt x="1652" y="344"/>
                  <a:pt x="1634" y="322"/>
                  <a:pt x="1624" y="294"/>
                </a:cubicBezTo>
                <a:lnTo>
                  <a:pt x="1686" y="257"/>
                </a:lnTo>
                <a:cubicBezTo>
                  <a:pt x="1701" y="295"/>
                  <a:pt x="1729" y="314"/>
                  <a:pt x="1771" y="314"/>
                </a:cubicBezTo>
                <a:cubicBezTo>
                  <a:pt x="1792" y="314"/>
                  <a:pt x="1807" y="310"/>
                  <a:pt x="1816" y="303"/>
                </a:cubicBezTo>
                <a:cubicBezTo>
                  <a:pt x="1826" y="295"/>
                  <a:pt x="1831" y="286"/>
                  <a:pt x="1831" y="275"/>
                </a:cubicBezTo>
                <a:cubicBezTo>
                  <a:pt x="1831" y="262"/>
                  <a:pt x="1825" y="252"/>
                  <a:pt x="1813" y="244"/>
                </a:cubicBezTo>
                <a:cubicBezTo>
                  <a:pt x="1802" y="237"/>
                  <a:pt x="1781" y="229"/>
                  <a:pt x="1751" y="221"/>
                </a:cubicBezTo>
                <a:cubicBezTo>
                  <a:pt x="1734" y="216"/>
                  <a:pt x="1720" y="211"/>
                  <a:pt x="1709" y="206"/>
                </a:cubicBezTo>
                <a:cubicBezTo>
                  <a:pt x="1697" y="201"/>
                  <a:pt x="1686" y="194"/>
                  <a:pt x="1674" y="186"/>
                </a:cubicBezTo>
                <a:cubicBezTo>
                  <a:pt x="1663" y="178"/>
                  <a:pt x="1654" y="167"/>
                  <a:pt x="1648" y="155"/>
                </a:cubicBezTo>
                <a:cubicBezTo>
                  <a:pt x="1642" y="142"/>
                  <a:pt x="1639" y="127"/>
                  <a:pt x="1639" y="110"/>
                </a:cubicBezTo>
                <a:cubicBezTo>
                  <a:pt x="1639" y="77"/>
                  <a:pt x="1651" y="50"/>
                  <a:pt x="1675" y="30"/>
                </a:cubicBezTo>
                <a:cubicBezTo>
                  <a:pt x="1699" y="10"/>
                  <a:pt x="1727" y="0"/>
                  <a:pt x="1761" y="0"/>
                </a:cubicBezTo>
                <a:cubicBezTo>
                  <a:pt x="1791" y="0"/>
                  <a:pt x="1817" y="7"/>
                  <a:pt x="1840" y="22"/>
                </a:cubicBezTo>
                <a:cubicBezTo>
                  <a:pt x="1863" y="37"/>
                  <a:pt x="1880" y="57"/>
                  <a:pt x="1893" y="83"/>
                </a:cubicBezTo>
                <a:lnTo>
                  <a:pt x="1832" y="119"/>
                </a:lnTo>
                <a:cubicBezTo>
                  <a:pt x="1817" y="87"/>
                  <a:pt x="1793" y="71"/>
                  <a:pt x="1761" y="71"/>
                </a:cubicBezTo>
                <a:cubicBezTo>
                  <a:pt x="1746" y="71"/>
                  <a:pt x="1734" y="74"/>
                  <a:pt x="1725" y="81"/>
                </a:cubicBezTo>
                <a:cubicBezTo>
                  <a:pt x="1716" y="88"/>
                  <a:pt x="1712" y="97"/>
                  <a:pt x="1712" y="108"/>
                </a:cubicBezTo>
                <a:cubicBezTo>
                  <a:pt x="1712" y="120"/>
                  <a:pt x="1717" y="129"/>
                  <a:pt x="1727" y="136"/>
                </a:cubicBezTo>
                <a:cubicBezTo>
                  <a:pt x="1736" y="144"/>
                  <a:pt x="1755" y="151"/>
                  <a:pt x="1782" y="160"/>
                </a:cubicBezTo>
                <a:cubicBezTo>
                  <a:pt x="1794" y="163"/>
                  <a:pt x="1802" y="166"/>
                  <a:pt x="1808" y="168"/>
                </a:cubicBezTo>
                <a:cubicBezTo>
                  <a:pt x="1814" y="170"/>
                  <a:pt x="1822" y="173"/>
                  <a:pt x="1832" y="177"/>
                </a:cubicBezTo>
                <a:cubicBezTo>
                  <a:pt x="1842" y="181"/>
                  <a:pt x="1850" y="185"/>
                  <a:pt x="1855" y="189"/>
                </a:cubicBezTo>
                <a:cubicBezTo>
                  <a:pt x="1861" y="192"/>
                  <a:pt x="1867" y="197"/>
                  <a:pt x="1874" y="203"/>
                </a:cubicBezTo>
                <a:cubicBezTo>
                  <a:pt x="1881" y="209"/>
                  <a:pt x="1886" y="215"/>
                  <a:pt x="1890" y="221"/>
                </a:cubicBezTo>
                <a:cubicBezTo>
                  <a:pt x="1894" y="228"/>
                  <a:pt x="1897" y="235"/>
                  <a:pt x="1900" y="244"/>
                </a:cubicBezTo>
                <a:cubicBezTo>
                  <a:pt x="1902" y="253"/>
                  <a:pt x="1904" y="263"/>
                  <a:pt x="1904" y="274"/>
                </a:cubicBezTo>
                <a:cubicBezTo>
                  <a:pt x="1904" y="308"/>
                  <a:pt x="1891" y="335"/>
                  <a:pt x="1866" y="355"/>
                </a:cubicBezTo>
                <a:cubicBezTo>
                  <a:pt x="1841" y="375"/>
                  <a:pt x="1809" y="385"/>
                  <a:pt x="1769" y="385"/>
                </a:cubicBezTo>
                <a:close/>
                <a:moveTo>
                  <a:pt x="2183" y="8"/>
                </a:moveTo>
                <a:lnTo>
                  <a:pt x="2183" y="77"/>
                </a:lnTo>
                <a:lnTo>
                  <a:pt x="2083" y="77"/>
                </a:lnTo>
                <a:lnTo>
                  <a:pt x="2083" y="378"/>
                </a:lnTo>
                <a:lnTo>
                  <a:pt x="2010" y="378"/>
                </a:lnTo>
                <a:lnTo>
                  <a:pt x="2010" y="77"/>
                </a:lnTo>
                <a:lnTo>
                  <a:pt x="1911" y="77"/>
                </a:lnTo>
                <a:lnTo>
                  <a:pt x="1911" y="8"/>
                </a:lnTo>
                <a:lnTo>
                  <a:pt x="2183" y="8"/>
                </a:lnTo>
                <a:close/>
                <a:moveTo>
                  <a:pt x="2440" y="378"/>
                </a:moveTo>
                <a:lnTo>
                  <a:pt x="2417" y="311"/>
                </a:lnTo>
                <a:lnTo>
                  <a:pt x="2265" y="311"/>
                </a:lnTo>
                <a:lnTo>
                  <a:pt x="2242" y="378"/>
                </a:lnTo>
                <a:lnTo>
                  <a:pt x="2163" y="378"/>
                </a:lnTo>
                <a:lnTo>
                  <a:pt x="2293" y="8"/>
                </a:lnTo>
                <a:lnTo>
                  <a:pt x="2384" y="8"/>
                </a:lnTo>
                <a:lnTo>
                  <a:pt x="2514" y="378"/>
                </a:lnTo>
                <a:lnTo>
                  <a:pt x="2440" y="378"/>
                </a:lnTo>
                <a:close/>
                <a:moveTo>
                  <a:pt x="2288" y="243"/>
                </a:moveTo>
                <a:lnTo>
                  <a:pt x="2393" y="243"/>
                </a:lnTo>
                <a:lnTo>
                  <a:pt x="2339" y="92"/>
                </a:lnTo>
                <a:lnTo>
                  <a:pt x="2288" y="243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94" name="Rectangle 10"/>
          <p:cNvSpPr>
            <a:spLocks noChangeArrowheads="1"/>
          </p:cNvSpPr>
          <p:nvPr/>
        </p:nvSpPr>
        <p:spPr bwMode="auto">
          <a:xfrm>
            <a:off x="5301626" y="2823502"/>
            <a:ext cx="168317" cy="173316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95" name="Freeform 11"/>
          <p:cNvSpPr>
            <a:spLocks noEditPoints="1"/>
          </p:cNvSpPr>
          <p:nvPr/>
        </p:nvSpPr>
        <p:spPr bwMode="auto">
          <a:xfrm>
            <a:off x="5541602" y="2840167"/>
            <a:ext cx="1203214" cy="153319"/>
          </a:xfrm>
          <a:custGeom>
            <a:avLst/>
            <a:gdLst>
              <a:gd name="T0" fmla="*/ 274 w 3115"/>
              <a:gd name="T1" fmla="*/ 377 h 384"/>
              <a:gd name="T2" fmla="*/ 264 w 3115"/>
              <a:gd name="T3" fmla="*/ 121 h 384"/>
              <a:gd name="T4" fmla="*/ 0 w 3115"/>
              <a:gd name="T5" fmla="*/ 7 h 384"/>
              <a:gd name="T6" fmla="*/ 49 w 3115"/>
              <a:gd name="T7" fmla="*/ 377 h 384"/>
              <a:gd name="T8" fmla="*/ 137 w 3115"/>
              <a:gd name="T9" fmla="*/ 235 h 384"/>
              <a:gd name="T10" fmla="*/ 49 w 3115"/>
              <a:gd name="T11" fmla="*/ 53 h 384"/>
              <a:gd name="T12" fmla="*/ 214 w 3115"/>
              <a:gd name="T13" fmla="*/ 121 h 384"/>
              <a:gd name="T14" fmla="*/ 49 w 3115"/>
              <a:gd name="T15" fmla="*/ 191 h 384"/>
              <a:gd name="T16" fmla="*/ 373 w 3115"/>
              <a:gd name="T17" fmla="*/ 330 h 384"/>
              <a:gd name="T18" fmla="*/ 529 w 3115"/>
              <a:gd name="T19" fmla="*/ 213 h 384"/>
              <a:gd name="T20" fmla="*/ 373 w 3115"/>
              <a:gd name="T21" fmla="*/ 167 h 384"/>
              <a:gd name="T22" fmla="*/ 542 w 3115"/>
              <a:gd name="T23" fmla="*/ 53 h 384"/>
              <a:gd name="T24" fmla="*/ 323 w 3115"/>
              <a:gd name="T25" fmla="*/ 7 h 384"/>
              <a:gd name="T26" fmla="*/ 545 w 3115"/>
              <a:gd name="T27" fmla="*/ 377 h 384"/>
              <a:gd name="T28" fmla="*/ 373 w 3115"/>
              <a:gd name="T29" fmla="*/ 330 h 384"/>
              <a:gd name="T30" fmla="*/ 852 w 3115"/>
              <a:gd name="T31" fmla="*/ 277 h 384"/>
              <a:gd name="T32" fmla="*/ 648 w 3115"/>
              <a:gd name="T33" fmla="*/ 102 h 384"/>
              <a:gd name="T34" fmla="*/ 800 w 3115"/>
              <a:gd name="T35" fmla="*/ 104 h 384"/>
              <a:gd name="T36" fmla="*/ 716 w 3115"/>
              <a:gd name="T37" fmla="*/ 0 h 384"/>
              <a:gd name="T38" fmla="*/ 716 w 3115"/>
              <a:gd name="T39" fmla="*/ 211 h 384"/>
              <a:gd name="T40" fmla="*/ 725 w 3115"/>
              <a:gd name="T41" fmla="*/ 336 h 384"/>
              <a:gd name="T42" fmla="*/ 583 w 3115"/>
              <a:gd name="T43" fmla="*/ 293 h 384"/>
              <a:gd name="T44" fmla="*/ 1044 w 3115"/>
              <a:gd name="T45" fmla="*/ 384 h 384"/>
              <a:gd name="T46" fmla="*/ 1183 w 3115"/>
              <a:gd name="T47" fmla="*/ 7 h 384"/>
              <a:gd name="T48" fmla="*/ 1134 w 3115"/>
              <a:gd name="T49" fmla="*/ 250 h 384"/>
              <a:gd name="T50" fmla="*/ 954 w 3115"/>
              <a:gd name="T51" fmla="*/ 250 h 384"/>
              <a:gd name="T52" fmla="*/ 905 w 3115"/>
              <a:gd name="T53" fmla="*/ 7 h 384"/>
              <a:gd name="T54" fmla="*/ 1044 w 3115"/>
              <a:gd name="T55" fmla="*/ 384 h 384"/>
              <a:gd name="T56" fmla="*/ 1307 w 3115"/>
              <a:gd name="T57" fmla="*/ 7 h 384"/>
              <a:gd name="T58" fmla="*/ 1258 w 3115"/>
              <a:gd name="T59" fmla="*/ 377 h 384"/>
              <a:gd name="T60" fmla="*/ 1467 w 3115"/>
              <a:gd name="T61" fmla="*/ 330 h 384"/>
              <a:gd name="T62" fmla="*/ 1716 w 3115"/>
              <a:gd name="T63" fmla="*/ 7 h 384"/>
              <a:gd name="T64" fmla="*/ 1448 w 3115"/>
              <a:gd name="T65" fmla="*/ 53 h 384"/>
              <a:gd name="T66" fmla="*/ 1557 w 3115"/>
              <a:gd name="T67" fmla="*/ 377 h 384"/>
              <a:gd name="T68" fmla="*/ 1606 w 3115"/>
              <a:gd name="T69" fmla="*/ 53 h 384"/>
              <a:gd name="T70" fmla="*/ 1716 w 3115"/>
              <a:gd name="T71" fmla="*/ 7 h 384"/>
              <a:gd name="T72" fmla="*/ 2034 w 3115"/>
              <a:gd name="T73" fmla="*/ 377 h 384"/>
              <a:gd name="T74" fmla="*/ 1840 w 3115"/>
              <a:gd name="T75" fmla="*/ 7 h 384"/>
              <a:gd name="T76" fmla="*/ 1754 w 3115"/>
              <a:gd name="T77" fmla="*/ 377 h 384"/>
              <a:gd name="T78" fmla="*/ 1951 w 3115"/>
              <a:gd name="T79" fmla="*/ 294 h 384"/>
              <a:gd name="T80" fmla="*/ 1801 w 3115"/>
              <a:gd name="T81" fmla="*/ 248 h 384"/>
              <a:gd name="T82" fmla="*/ 1934 w 3115"/>
              <a:gd name="T83" fmla="*/ 248 h 384"/>
              <a:gd name="T84" fmla="*/ 2222 w 3115"/>
              <a:gd name="T85" fmla="*/ 7 h 384"/>
              <a:gd name="T86" fmla="*/ 2078 w 3115"/>
              <a:gd name="T87" fmla="*/ 377 h 384"/>
              <a:gd name="T88" fmla="*/ 2398 w 3115"/>
              <a:gd name="T89" fmla="*/ 192 h 384"/>
              <a:gd name="T90" fmla="*/ 2222 w 3115"/>
              <a:gd name="T91" fmla="*/ 330 h 384"/>
              <a:gd name="T92" fmla="*/ 2127 w 3115"/>
              <a:gd name="T93" fmla="*/ 53 h 384"/>
              <a:gd name="T94" fmla="*/ 2351 w 3115"/>
              <a:gd name="T95" fmla="*/ 192 h 384"/>
              <a:gd name="T96" fmla="*/ 2630 w 3115"/>
              <a:gd name="T97" fmla="*/ 384 h 384"/>
              <a:gd name="T98" fmla="*/ 2630 w 3115"/>
              <a:gd name="T99" fmla="*/ 0 h 384"/>
              <a:gd name="T100" fmla="*/ 2630 w 3115"/>
              <a:gd name="T101" fmla="*/ 384 h 384"/>
              <a:gd name="T102" fmla="*/ 2487 w 3115"/>
              <a:gd name="T103" fmla="*/ 192 h 384"/>
              <a:gd name="T104" fmla="*/ 2772 w 3115"/>
              <a:gd name="T105" fmla="*/ 192 h 384"/>
              <a:gd name="T106" fmla="*/ 2987 w 3115"/>
              <a:gd name="T107" fmla="*/ 384 h 384"/>
              <a:gd name="T108" fmla="*/ 2990 w 3115"/>
              <a:gd name="T109" fmla="*/ 166 h 384"/>
              <a:gd name="T110" fmla="*/ 2979 w 3115"/>
              <a:gd name="T111" fmla="*/ 47 h 384"/>
              <a:gd name="T112" fmla="*/ 3105 w 3115"/>
              <a:gd name="T113" fmla="*/ 81 h 384"/>
              <a:gd name="T114" fmla="*/ 2863 w 3115"/>
              <a:gd name="T115" fmla="*/ 104 h 384"/>
              <a:gd name="T116" fmla="*/ 3067 w 3115"/>
              <a:gd name="T117" fmla="*/ 279 h 384"/>
              <a:gd name="T118" fmla="*/ 2889 w 3115"/>
              <a:gd name="T119" fmla="*/ 268 h 384"/>
              <a:gd name="T120" fmla="*/ 2987 w 3115"/>
              <a:gd name="T121" fmla="*/ 38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15" h="384">
                <a:moveTo>
                  <a:pt x="220" y="377"/>
                </a:moveTo>
                <a:lnTo>
                  <a:pt x="274" y="377"/>
                </a:lnTo>
                <a:lnTo>
                  <a:pt x="187" y="229"/>
                </a:lnTo>
                <a:cubicBezTo>
                  <a:pt x="231" y="213"/>
                  <a:pt x="264" y="170"/>
                  <a:pt x="264" y="121"/>
                </a:cubicBezTo>
                <a:cubicBezTo>
                  <a:pt x="264" y="58"/>
                  <a:pt x="212" y="7"/>
                  <a:pt x="148" y="7"/>
                </a:cubicBezTo>
                <a:lnTo>
                  <a:pt x="0" y="7"/>
                </a:lnTo>
                <a:lnTo>
                  <a:pt x="0" y="377"/>
                </a:lnTo>
                <a:lnTo>
                  <a:pt x="49" y="377"/>
                </a:lnTo>
                <a:lnTo>
                  <a:pt x="49" y="235"/>
                </a:lnTo>
                <a:lnTo>
                  <a:pt x="137" y="235"/>
                </a:lnTo>
                <a:lnTo>
                  <a:pt x="220" y="377"/>
                </a:lnTo>
                <a:close/>
                <a:moveTo>
                  <a:pt x="49" y="53"/>
                </a:moveTo>
                <a:lnTo>
                  <a:pt x="148" y="53"/>
                </a:lnTo>
                <a:cubicBezTo>
                  <a:pt x="185" y="53"/>
                  <a:pt x="214" y="83"/>
                  <a:pt x="214" y="121"/>
                </a:cubicBezTo>
                <a:cubicBezTo>
                  <a:pt x="214" y="159"/>
                  <a:pt x="185" y="191"/>
                  <a:pt x="148" y="191"/>
                </a:cubicBezTo>
                <a:lnTo>
                  <a:pt x="49" y="191"/>
                </a:lnTo>
                <a:lnTo>
                  <a:pt x="49" y="53"/>
                </a:lnTo>
                <a:close/>
                <a:moveTo>
                  <a:pt x="373" y="330"/>
                </a:moveTo>
                <a:lnTo>
                  <a:pt x="373" y="213"/>
                </a:lnTo>
                <a:lnTo>
                  <a:pt x="529" y="213"/>
                </a:lnTo>
                <a:lnTo>
                  <a:pt x="529" y="167"/>
                </a:lnTo>
                <a:lnTo>
                  <a:pt x="373" y="167"/>
                </a:lnTo>
                <a:lnTo>
                  <a:pt x="373" y="53"/>
                </a:lnTo>
                <a:lnTo>
                  <a:pt x="542" y="53"/>
                </a:lnTo>
                <a:lnTo>
                  <a:pt x="542" y="7"/>
                </a:lnTo>
                <a:lnTo>
                  <a:pt x="323" y="7"/>
                </a:lnTo>
                <a:lnTo>
                  <a:pt x="323" y="377"/>
                </a:lnTo>
                <a:lnTo>
                  <a:pt x="545" y="377"/>
                </a:lnTo>
                <a:lnTo>
                  <a:pt x="545" y="330"/>
                </a:lnTo>
                <a:lnTo>
                  <a:pt x="373" y="330"/>
                </a:lnTo>
                <a:close/>
                <a:moveTo>
                  <a:pt x="723" y="384"/>
                </a:moveTo>
                <a:cubicBezTo>
                  <a:pt x="799" y="384"/>
                  <a:pt x="852" y="343"/>
                  <a:pt x="852" y="277"/>
                </a:cubicBezTo>
                <a:cubicBezTo>
                  <a:pt x="852" y="206"/>
                  <a:pt x="791" y="187"/>
                  <a:pt x="726" y="166"/>
                </a:cubicBezTo>
                <a:cubicBezTo>
                  <a:pt x="674" y="149"/>
                  <a:pt x="648" y="137"/>
                  <a:pt x="648" y="102"/>
                </a:cubicBezTo>
                <a:cubicBezTo>
                  <a:pt x="648" y="68"/>
                  <a:pt x="676" y="47"/>
                  <a:pt x="716" y="47"/>
                </a:cubicBezTo>
                <a:cubicBezTo>
                  <a:pt x="761" y="47"/>
                  <a:pt x="786" y="73"/>
                  <a:pt x="800" y="104"/>
                </a:cubicBezTo>
                <a:lnTo>
                  <a:pt x="841" y="81"/>
                </a:lnTo>
                <a:cubicBezTo>
                  <a:pt x="820" y="34"/>
                  <a:pt x="776" y="0"/>
                  <a:pt x="716" y="0"/>
                </a:cubicBezTo>
                <a:cubicBezTo>
                  <a:pt x="654" y="0"/>
                  <a:pt x="599" y="38"/>
                  <a:pt x="599" y="104"/>
                </a:cubicBezTo>
                <a:cubicBezTo>
                  <a:pt x="599" y="173"/>
                  <a:pt x="656" y="192"/>
                  <a:pt x="716" y="211"/>
                </a:cubicBezTo>
                <a:cubicBezTo>
                  <a:pt x="770" y="228"/>
                  <a:pt x="803" y="240"/>
                  <a:pt x="803" y="279"/>
                </a:cubicBezTo>
                <a:cubicBezTo>
                  <a:pt x="803" y="312"/>
                  <a:pt x="777" y="336"/>
                  <a:pt x="725" y="336"/>
                </a:cubicBezTo>
                <a:cubicBezTo>
                  <a:pt x="671" y="336"/>
                  <a:pt x="639" y="309"/>
                  <a:pt x="626" y="268"/>
                </a:cubicBezTo>
                <a:lnTo>
                  <a:pt x="583" y="293"/>
                </a:lnTo>
                <a:cubicBezTo>
                  <a:pt x="603" y="348"/>
                  <a:pt x="653" y="384"/>
                  <a:pt x="723" y="384"/>
                </a:cubicBezTo>
                <a:close/>
                <a:moveTo>
                  <a:pt x="1044" y="384"/>
                </a:moveTo>
                <a:cubicBezTo>
                  <a:pt x="1125" y="384"/>
                  <a:pt x="1183" y="333"/>
                  <a:pt x="1183" y="253"/>
                </a:cubicBezTo>
                <a:lnTo>
                  <a:pt x="1183" y="7"/>
                </a:lnTo>
                <a:lnTo>
                  <a:pt x="1134" y="7"/>
                </a:lnTo>
                <a:lnTo>
                  <a:pt x="1134" y="250"/>
                </a:lnTo>
                <a:cubicBezTo>
                  <a:pt x="1134" y="302"/>
                  <a:pt x="1103" y="336"/>
                  <a:pt x="1044" y="336"/>
                </a:cubicBezTo>
                <a:cubicBezTo>
                  <a:pt x="985" y="336"/>
                  <a:pt x="954" y="302"/>
                  <a:pt x="954" y="250"/>
                </a:cubicBezTo>
                <a:lnTo>
                  <a:pt x="954" y="7"/>
                </a:lnTo>
                <a:lnTo>
                  <a:pt x="905" y="7"/>
                </a:lnTo>
                <a:lnTo>
                  <a:pt x="905" y="253"/>
                </a:lnTo>
                <a:cubicBezTo>
                  <a:pt x="905" y="333"/>
                  <a:pt x="963" y="384"/>
                  <a:pt x="1044" y="384"/>
                </a:cubicBezTo>
                <a:close/>
                <a:moveTo>
                  <a:pt x="1307" y="330"/>
                </a:moveTo>
                <a:lnTo>
                  <a:pt x="1307" y="7"/>
                </a:lnTo>
                <a:lnTo>
                  <a:pt x="1258" y="7"/>
                </a:lnTo>
                <a:lnTo>
                  <a:pt x="1258" y="377"/>
                </a:lnTo>
                <a:lnTo>
                  <a:pt x="1467" y="377"/>
                </a:lnTo>
                <a:lnTo>
                  <a:pt x="1467" y="330"/>
                </a:lnTo>
                <a:lnTo>
                  <a:pt x="1307" y="330"/>
                </a:lnTo>
                <a:close/>
                <a:moveTo>
                  <a:pt x="1716" y="7"/>
                </a:moveTo>
                <a:lnTo>
                  <a:pt x="1448" y="7"/>
                </a:lnTo>
                <a:lnTo>
                  <a:pt x="1448" y="53"/>
                </a:lnTo>
                <a:lnTo>
                  <a:pt x="1557" y="53"/>
                </a:lnTo>
                <a:lnTo>
                  <a:pt x="1557" y="377"/>
                </a:lnTo>
                <a:lnTo>
                  <a:pt x="1606" y="377"/>
                </a:lnTo>
                <a:lnTo>
                  <a:pt x="1606" y="53"/>
                </a:lnTo>
                <a:lnTo>
                  <a:pt x="1716" y="53"/>
                </a:lnTo>
                <a:lnTo>
                  <a:pt x="1716" y="7"/>
                </a:lnTo>
                <a:close/>
                <a:moveTo>
                  <a:pt x="1981" y="377"/>
                </a:moveTo>
                <a:lnTo>
                  <a:pt x="2034" y="377"/>
                </a:lnTo>
                <a:lnTo>
                  <a:pt x="1896" y="7"/>
                </a:lnTo>
                <a:lnTo>
                  <a:pt x="1840" y="7"/>
                </a:lnTo>
                <a:lnTo>
                  <a:pt x="1702" y="377"/>
                </a:lnTo>
                <a:lnTo>
                  <a:pt x="1754" y="377"/>
                </a:lnTo>
                <a:lnTo>
                  <a:pt x="1784" y="294"/>
                </a:lnTo>
                <a:lnTo>
                  <a:pt x="1951" y="294"/>
                </a:lnTo>
                <a:lnTo>
                  <a:pt x="1981" y="377"/>
                </a:lnTo>
                <a:close/>
                <a:moveTo>
                  <a:pt x="1801" y="248"/>
                </a:moveTo>
                <a:lnTo>
                  <a:pt x="1868" y="65"/>
                </a:lnTo>
                <a:lnTo>
                  <a:pt x="1934" y="248"/>
                </a:lnTo>
                <a:lnTo>
                  <a:pt x="1801" y="248"/>
                </a:lnTo>
                <a:close/>
                <a:moveTo>
                  <a:pt x="2222" y="7"/>
                </a:moveTo>
                <a:lnTo>
                  <a:pt x="2078" y="7"/>
                </a:lnTo>
                <a:lnTo>
                  <a:pt x="2078" y="377"/>
                </a:lnTo>
                <a:lnTo>
                  <a:pt x="2222" y="377"/>
                </a:lnTo>
                <a:cubicBezTo>
                  <a:pt x="2324" y="377"/>
                  <a:pt x="2398" y="294"/>
                  <a:pt x="2398" y="192"/>
                </a:cubicBezTo>
                <a:cubicBezTo>
                  <a:pt x="2398" y="89"/>
                  <a:pt x="2324" y="7"/>
                  <a:pt x="2222" y="7"/>
                </a:cubicBezTo>
                <a:close/>
                <a:moveTo>
                  <a:pt x="2222" y="330"/>
                </a:moveTo>
                <a:lnTo>
                  <a:pt x="2127" y="330"/>
                </a:lnTo>
                <a:lnTo>
                  <a:pt x="2127" y="53"/>
                </a:lnTo>
                <a:lnTo>
                  <a:pt x="2222" y="53"/>
                </a:lnTo>
                <a:cubicBezTo>
                  <a:pt x="2298" y="53"/>
                  <a:pt x="2351" y="113"/>
                  <a:pt x="2351" y="192"/>
                </a:cubicBezTo>
                <a:cubicBezTo>
                  <a:pt x="2351" y="270"/>
                  <a:pt x="2298" y="330"/>
                  <a:pt x="2222" y="330"/>
                </a:cubicBezTo>
                <a:close/>
                <a:moveTo>
                  <a:pt x="2630" y="384"/>
                </a:moveTo>
                <a:cubicBezTo>
                  <a:pt x="2737" y="384"/>
                  <a:pt x="2822" y="298"/>
                  <a:pt x="2822" y="192"/>
                </a:cubicBezTo>
                <a:cubicBezTo>
                  <a:pt x="2822" y="85"/>
                  <a:pt x="2737" y="0"/>
                  <a:pt x="2630" y="0"/>
                </a:cubicBezTo>
                <a:cubicBezTo>
                  <a:pt x="2522" y="0"/>
                  <a:pt x="2438" y="85"/>
                  <a:pt x="2438" y="192"/>
                </a:cubicBezTo>
                <a:cubicBezTo>
                  <a:pt x="2438" y="298"/>
                  <a:pt x="2522" y="384"/>
                  <a:pt x="2630" y="384"/>
                </a:cubicBezTo>
                <a:close/>
                <a:moveTo>
                  <a:pt x="2630" y="336"/>
                </a:moveTo>
                <a:cubicBezTo>
                  <a:pt x="2549" y="336"/>
                  <a:pt x="2487" y="273"/>
                  <a:pt x="2487" y="192"/>
                </a:cubicBezTo>
                <a:cubicBezTo>
                  <a:pt x="2487" y="110"/>
                  <a:pt x="2549" y="47"/>
                  <a:pt x="2630" y="47"/>
                </a:cubicBezTo>
                <a:cubicBezTo>
                  <a:pt x="2710" y="47"/>
                  <a:pt x="2772" y="110"/>
                  <a:pt x="2772" y="192"/>
                </a:cubicBezTo>
                <a:cubicBezTo>
                  <a:pt x="2772" y="273"/>
                  <a:pt x="2710" y="336"/>
                  <a:pt x="2630" y="336"/>
                </a:cubicBezTo>
                <a:close/>
                <a:moveTo>
                  <a:pt x="2987" y="384"/>
                </a:moveTo>
                <a:cubicBezTo>
                  <a:pt x="3063" y="384"/>
                  <a:pt x="3115" y="343"/>
                  <a:pt x="3115" y="277"/>
                </a:cubicBezTo>
                <a:cubicBezTo>
                  <a:pt x="3115" y="206"/>
                  <a:pt x="3054" y="187"/>
                  <a:pt x="2990" y="166"/>
                </a:cubicBezTo>
                <a:cubicBezTo>
                  <a:pt x="2938" y="149"/>
                  <a:pt x="2912" y="137"/>
                  <a:pt x="2912" y="102"/>
                </a:cubicBezTo>
                <a:cubicBezTo>
                  <a:pt x="2912" y="68"/>
                  <a:pt x="2940" y="47"/>
                  <a:pt x="2979" y="47"/>
                </a:cubicBezTo>
                <a:cubicBezTo>
                  <a:pt x="3024" y="47"/>
                  <a:pt x="3050" y="73"/>
                  <a:pt x="3063" y="104"/>
                </a:cubicBezTo>
                <a:lnTo>
                  <a:pt x="3105" y="81"/>
                </a:lnTo>
                <a:cubicBezTo>
                  <a:pt x="3084" y="34"/>
                  <a:pt x="3040" y="0"/>
                  <a:pt x="2979" y="0"/>
                </a:cubicBezTo>
                <a:cubicBezTo>
                  <a:pt x="2917" y="0"/>
                  <a:pt x="2863" y="38"/>
                  <a:pt x="2863" y="104"/>
                </a:cubicBezTo>
                <a:cubicBezTo>
                  <a:pt x="2863" y="173"/>
                  <a:pt x="2920" y="192"/>
                  <a:pt x="2979" y="211"/>
                </a:cubicBezTo>
                <a:cubicBezTo>
                  <a:pt x="3034" y="228"/>
                  <a:pt x="3067" y="240"/>
                  <a:pt x="3067" y="279"/>
                </a:cubicBezTo>
                <a:cubicBezTo>
                  <a:pt x="3067" y="312"/>
                  <a:pt x="3041" y="336"/>
                  <a:pt x="2988" y="336"/>
                </a:cubicBezTo>
                <a:cubicBezTo>
                  <a:pt x="2934" y="336"/>
                  <a:pt x="2903" y="309"/>
                  <a:pt x="2889" y="268"/>
                </a:cubicBezTo>
                <a:lnTo>
                  <a:pt x="2847" y="293"/>
                </a:lnTo>
                <a:cubicBezTo>
                  <a:pt x="2867" y="348"/>
                  <a:pt x="2917" y="384"/>
                  <a:pt x="2987" y="384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3" name="Rectángulo 42"/>
          <p:cNvSpPr/>
          <p:nvPr/>
        </p:nvSpPr>
        <p:spPr>
          <a:xfrm>
            <a:off x="1076929" y="3455857"/>
            <a:ext cx="8441143" cy="245131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ts val="9000"/>
              </a:lnSpc>
            </a:pPr>
            <a:r>
              <a:rPr lang="es-MX" sz="10000" dirty="0" smtClean="0">
                <a:latin typeface="Gilroy SemiBold" panose="00000700000000000000" pitchFamily="50" charset="0"/>
              </a:rPr>
              <a:t>La encuesta</a:t>
            </a:r>
            <a:r>
              <a:rPr lang="es-MX" sz="100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/>
            </a:r>
            <a:br>
              <a:rPr lang="es-MX" sz="100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</a:br>
            <a:r>
              <a:rPr lang="es-MX" sz="100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  <a:t>ya empezó</a:t>
            </a:r>
            <a:endParaRPr lang="es-AR" sz="10000" dirty="0">
              <a:solidFill>
                <a:srgbClr val="FF0000"/>
              </a:solidFill>
              <a:latin typeface="Gilroy ExtraBold" panose="00000900000000000000" pitchFamily="50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1072699" y="6041476"/>
            <a:ext cx="8628513" cy="707886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4000" dirty="0" err="1" smtClean="0">
                <a:latin typeface="Gilroy-Bold" panose="00000800000000000000" pitchFamily="2" charset="0"/>
              </a:rPr>
              <a:t>Participá</a:t>
            </a:r>
            <a:r>
              <a:rPr lang="es-MX" sz="4000" dirty="0" smtClean="0">
                <a:latin typeface="Gilroy-Bold" panose="00000800000000000000" pitchFamily="2" charset="0"/>
              </a:rPr>
              <a:t>, tu voz </a:t>
            </a:r>
            <a:r>
              <a:rPr lang="es-MX" sz="4000" dirty="0" smtClean="0">
                <a:solidFill>
                  <a:srgbClr val="FF1628"/>
                </a:solidFill>
                <a:latin typeface="Gilroy-Bold" panose="00000800000000000000" pitchFamily="2" charset="0"/>
              </a:rPr>
              <a:t>hace la diferencia</a:t>
            </a:r>
            <a:r>
              <a:rPr lang="es-MX" sz="4000" dirty="0" smtClean="0">
                <a:latin typeface="Gilroy-Bold" panose="00000800000000000000" pitchFamily="2" charset="0"/>
              </a:rPr>
              <a:t>.</a:t>
            </a:r>
            <a:endParaRPr lang="es-AR" sz="4000" dirty="0">
              <a:latin typeface="Gilroy-Bold" panose="00000800000000000000" pitchFamily="2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8526610" y="12765665"/>
            <a:ext cx="1728276" cy="6777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5" name="Rectángulo 44"/>
          <p:cNvSpPr/>
          <p:nvPr/>
        </p:nvSpPr>
        <p:spPr>
          <a:xfrm>
            <a:off x="6252575" y="12009861"/>
            <a:ext cx="4002312" cy="1477328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4500" dirty="0">
                <a:latin typeface="Gilroy" panose="00000500000000000000" pitchFamily="50" charset="0"/>
              </a:rPr>
              <a:t>Tenés tiempo </a:t>
            </a:r>
            <a:r>
              <a:rPr lang="es-MX" sz="4500" dirty="0" smtClean="0">
                <a:latin typeface="Gilroy" panose="00000500000000000000" pitchFamily="50" charset="0"/>
              </a:rPr>
              <a:t/>
            </a:r>
            <a:br>
              <a:rPr lang="es-MX" sz="4500" dirty="0" smtClean="0">
                <a:latin typeface="Gilroy" panose="00000500000000000000" pitchFamily="50" charset="0"/>
              </a:rPr>
            </a:br>
            <a:r>
              <a:rPr lang="es-MX" sz="4500" dirty="0" smtClean="0">
                <a:latin typeface="Gilroy" panose="00000500000000000000" pitchFamily="50" charset="0"/>
              </a:rPr>
              <a:t>hasta </a:t>
            </a:r>
            <a:r>
              <a:rPr lang="es-MX" sz="4500" dirty="0">
                <a:latin typeface="Gilroy" panose="00000500000000000000" pitchFamily="50" charset="0"/>
              </a:rPr>
              <a:t>el </a:t>
            </a:r>
            <a:r>
              <a:rPr lang="es-MX" sz="4500" dirty="0" smtClean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s-MX" sz="4500" dirty="0" smtClean="0">
                <a:solidFill>
                  <a:schemeClr val="bg1"/>
                </a:solidFill>
                <a:latin typeface="Gilroy Bold" panose="00000800000000000000" pitchFamily="50" charset="0"/>
              </a:rPr>
              <a:t>xx/xx</a:t>
            </a:r>
            <a:endParaRPr lang="es-MX" sz="4500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39" name="Rectangle 7"/>
          <p:cNvSpPr>
            <a:spLocks noChangeArrowheads="1"/>
          </p:cNvSpPr>
          <p:nvPr/>
        </p:nvSpPr>
        <p:spPr bwMode="auto">
          <a:xfrm>
            <a:off x="544876" y="9981497"/>
            <a:ext cx="4855800" cy="44321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sp>
        <p:nvSpPr>
          <p:cNvPr id="46" name="Rectángulo 45"/>
          <p:cNvSpPr/>
          <p:nvPr/>
        </p:nvSpPr>
        <p:spPr>
          <a:xfrm>
            <a:off x="541822" y="7403953"/>
            <a:ext cx="9716118" cy="3814144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8" name="Rectángulo 47"/>
          <p:cNvSpPr/>
          <p:nvPr/>
        </p:nvSpPr>
        <p:spPr>
          <a:xfrm>
            <a:off x="539750" y="9088648"/>
            <a:ext cx="9715135" cy="40011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2000" dirty="0" smtClean="0">
                <a:latin typeface="Gilroy" panose="00000500000000000000" pitchFamily="50" charset="0"/>
              </a:rPr>
              <a:t>(colocar foto aquí)</a:t>
            </a:r>
            <a:endParaRPr lang="es-AR" sz="2000" b="1" dirty="0">
              <a:latin typeface="Gilroy Bold" panose="00000800000000000000" pitchFamily="50" charset="0"/>
            </a:endParaRPr>
          </a:p>
        </p:txBody>
      </p:sp>
      <p:sp>
        <p:nvSpPr>
          <p:cNvPr id="41" name="Rectangle 63"/>
          <p:cNvSpPr>
            <a:spLocks noChangeArrowheads="1"/>
          </p:cNvSpPr>
          <p:nvPr/>
        </p:nvSpPr>
        <p:spPr bwMode="auto">
          <a:xfrm>
            <a:off x="544875" y="14154759"/>
            <a:ext cx="9710011" cy="425182"/>
          </a:xfrm>
          <a:prstGeom prst="rect">
            <a:avLst/>
          </a:prstGeom>
          <a:solidFill>
            <a:srgbClr val="FF16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0A9C5957-72E0-DA4F-85C9-2E3030283D83}"/>
              </a:ext>
            </a:extLst>
          </p:cNvPr>
          <p:cNvSpPr txBox="1">
            <a:spLocks/>
          </p:cNvSpPr>
          <p:nvPr/>
        </p:nvSpPr>
        <p:spPr>
          <a:xfrm>
            <a:off x="4775781" y="14219565"/>
            <a:ext cx="5280137" cy="253291"/>
          </a:xfrm>
          <a:prstGeom prst="rect">
            <a:avLst/>
          </a:prstGeom>
          <a:ln>
            <a:noFill/>
          </a:ln>
        </p:spPr>
        <p:txBody>
          <a:bodyPr vert="horz" lIns="0" tIns="91440" rIns="0" bIns="9144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>
                    <a:lumMod val="50000"/>
                  </a:schemeClr>
                </a:solidFill>
                <a:latin typeface="Gilroy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 smtClean="0">
                <a:solidFill>
                  <a:schemeClr val="bg1"/>
                </a:solidFill>
                <a:latin typeface="Gilroy" panose="00000500000000000000" pitchFamily="50" charset="0"/>
              </a:rPr>
              <a:t>©2024 Great Place To Work® Institute, Inc. </a:t>
            </a:r>
            <a:r>
              <a:rPr lang="en-US" sz="11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Todos</a:t>
            </a:r>
            <a:r>
              <a:rPr lang="en-US" sz="1100" dirty="0" smtClean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los</a:t>
            </a:r>
            <a:r>
              <a:rPr lang="en-US" sz="1100" dirty="0" smtClean="0">
                <a:solidFill>
                  <a:schemeClr val="bg1"/>
                </a:solidFill>
                <a:latin typeface="Gilroy" panose="00000500000000000000" pitchFamily="50" charset="0"/>
              </a:rPr>
              <a:t> derechos </a:t>
            </a:r>
            <a:r>
              <a:rPr lang="en-US" sz="11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reservados</a:t>
            </a:r>
            <a:endParaRPr lang="en-US" sz="1100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4719570" y="11218097"/>
            <a:ext cx="681106" cy="677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7" name="Rectángulo 46"/>
          <p:cNvSpPr/>
          <p:nvPr/>
        </p:nvSpPr>
        <p:spPr>
          <a:xfrm>
            <a:off x="9070001" y="7183757"/>
            <a:ext cx="1184885" cy="677747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1" name="Rectángulo 50"/>
          <p:cNvSpPr/>
          <p:nvPr/>
        </p:nvSpPr>
        <p:spPr>
          <a:xfrm>
            <a:off x="5397317" y="10538007"/>
            <a:ext cx="681106" cy="6777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2672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</TotalTime>
  <Words>32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10" baseType="lpstr">
      <vt:lpstr>Arial</vt:lpstr>
      <vt:lpstr>Gilroy SemiBold</vt:lpstr>
      <vt:lpstr>Gilroy-Bold</vt:lpstr>
      <vt:lpstr>Gilroy ExtraBold</vt:lpstr>
      <vt:lpstr>Calibri Light</vt:lpstr>
      <vt:lpstr>Calibri</vt:lpstr>
      <vt:lpstr>Gilroy Bold</vt:lpstr>
      <vt:lpstr>Gilroy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Acer</cp:lastModifiedBy>
  <cp:revision>19</cp:revision>
  <dcterms:created xsi:type="dcterms:W3CDTF">2019-03-15T21:53:46Z</dcterms:created>
  <dcterms:modified xsi:type="dcterms:W3CDTF">2023-12-12T18:55:52Z</dcterms:modified>
</cp:coreProperties>
</file>