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</p:sldIdLst>
  <p:sldSz cx="9612313" cy="7524750"/>
  <p:notesSz cx="6858000" cy="9144000"/>
  <p:embeddedFontLst>
    <p:embeddedFont>
      <p:font typeface="Calibri Light" panose="020F0302020204030204" pitchFamily="34" charset="0"/>
      <p:regular r:id="rId3"/>
      <p:italic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028" userDrawn="1">
          <p15:clr>
            <a:srgbClr val="A4A3A4"/>
          </p15:clr>
        </p15:guide>
        <p15:guide id="3" orient="horz" pos="23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FF1628"/>
    <a:srgbClr val="000000"/>
    <a:srgbClr val="FF6666"/>
    <a:srgbClr val="22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459" y="62"/>
      </p:cViewPr>
      <p:guideLst>
        <p:guide pos="3028"/>
        <p:guide orient="horz" pos="23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924" y="1231482"/>
            <a:ext cx="8170466" cy="2619728"/>
          </a:xfrm>
        </p:spPr>
        <p:txBody>
          <a:bodyPr anchor="b"/>
          <a:lstStyle>
            <a:lvl1pPr algn="ctr">
              <a:defRPr sz="630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1539" y="3952236"/>
            <a:ext cx="7209235" cy="1816739"/>
          </a:xfrm>
        </p:spPr>
        <p:txBody>
          <a:bodyPr/>
          <a:lstStyle>
            <a:lvl1pPr marL="0" indent="0" algn="ctr">
              <a:buNone/>
              <a:defRPr sz="2523"/>
            </a:lvl1pPr>
            <a:lvl2pPr marL="480609" indent="0" algn="ctr">
              <a:buNone/>
              <a:defRPr sz="2102"/>
            </a:lvl2pPr>
            <a:lvl3pPr marL="961217" indent="0" algn="ctr">
              <a:buNone/>
              <a:defRPr sz="1892"/>
            </a:lvl3pPr>
            <a:lvl4pPr marL="1441826" indent="0" algn="ctr">
              <a:buNone/>
              <a:defRPr sz="1682"/>
            </a:lvl4pPr>
            <a:lvl5pPr marL="1922435" indent="0" algn="ctr">
              <a:buNone/>
              <a:defRPr sz="1682"/>
            </a:lvl5pPr>
            <a:lvl6pPr marL="2403043" indent="0" algn="ctr">
              <a:buNone/>
              <a:defRPr sz="1682"/>
            </a:lvl6pPr>
            <a:lvl7pPr marL="2883652" indent="0" algn="ctr">
              <a:buNone/>
              <a:defRPr sz="1682"/>
            </a:lvl7pPr>
            <a:lvl8pPr marL="3364260" indent="0" algn="ctr">
              <a:buNone/>
              <a:defRPr sz="1682"/>
            </a:lvl8pPr>
            <a:lvl9pPr marL="3844869" indent="0" algn="ctr">
              <a:buNone/>
              <a:defRPr sz="1682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34648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4657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812" y="400623"/>
            <a:ext cx="2072655" cy="637687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847" y="400623"/>
            <a:ext cx="6097811" cy="637687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4287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6521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841" y="1875964"/>
            <a:ext cx="8290620" cy="3130086"/>
          </a:xfrm>
        </p:spPr>
        <p:txBody>
          <a:bodyPr anchor="b"/>
          <a:lstStyle>
            <a:lvl1pPr>
              <a:defRPr sz="630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841" y="5035662"/>
            <a:ext cx="8290620" cy="1646039"/>
          </a:xfrm>
        </p:spPr>
        <p:txBody>
          <a:bodyPr/>
          <a:lstStyle>
            <a:lvl1pPr marL="0" indent="0">
              <a:buNone/>
              <a:defRPr sz="2523">
                <a:solidFill>
                  <a:schemeClr val="tx1"/>
                </a:solidFill>
              </a:defRPr>
            </a:lvl1pPr>
            <a:lvl2pPr marL="480609" indent="0">
              <a:buNone/>
              <a:defRPr sz="2102">
                <a:solidFill>
                  <a:schemeClr val="tx1">
                    <a:tint val="75000"/>
                  </a:schemeClr>
                </a:solidFill>
              </a:defRPr>
            </a:lvl2pPr>
            <a:lvl3pPr marL="961217" indent="0">
              <a:buNone/>
              <a:defRPr sz="1892">
                <a:solidFill>
                  <a:schemeClr val="tx1">
                    <a:tint val="75000"/>
                  </a:schemeClr>
                </a:solidFill>
              </a:defRPr>
            </a:lvl3pPr>
            <a:lvl4pPr marL="1441826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4pPr>
            <a:lvl5pPr marL="1922435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5pPr>
            <a:lvl6pPr marL="2403043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6pPr>
            <a:lvl7pPr marL="2883652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7pPr>
            <a:lvl8pPr marL="3364260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8pPr>
            <a:lvl9pPr marL="3844869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0506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847" y="2003116"/>
            <a:ext cx="4085233" cy="477438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6233" y="2003116"/>
            <a:ext cx="4085233" cy="477438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6081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8" y="400625"/>
            <a:ext cx="8290620" cy="14544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100" y="1844609"/>
            <a:ext cx="4066458" cy="904015"/>
          </a:xfrm>
        </p:spPr>
        <p:txBody>
          <a:bodyPr anchor="b"/>
          <a:lstStyle>
            <a:lvl1pPr marL="0" indent="0">
              <a:buNone/>
              <a:defRPr sz="2523" b="1"/>
            </a:lvl1pPr>
            <a:lvl2pPr marL="480609" indent="0">
              <a:buNone/>
              <a:defRPr sz="2102" b="1"/>
            </a:lvl2pPr>
            <a:lvl3pPr marL="961217" indent="0">
              <a:buNone/>
              <a:defRPr sz="1892" b="1"/>
            </a:lvl3pPr>
            <a:lvl4pPr marL="1441826" indent="0">
              <a:buNone/>
              <a:defRPr sz="1682" b="1"/>
            </a:lvl4pPr>
            <a:lvl5pPr marL="1922435" indent="0">
              <a:buNone/>
              <a:defRPr sz="1682" b="1"/>
            </a:lvl5pPr>
            <a:lvl6pPr marL="2403043" indent="0">
              <a:buNone/>
              <a:defRPr sz="1682" b="1"/>
            </a:lvl6pPr>
            <a:lvl7pPr marL="2883652" indent="0">
              <a:buNone/>
              <a:defRPr sz="1682" b="1"/>
            </a:lvl7pPr>
            <a:lvl8pPr marL="3364260" indent="0">
              <a:buNone/>
              <a:defRPr sz="1682" b="1"/>
            </a:lvl8pPr>
            <a:lvl9pPr marL="3844869" indent="0">
              <a:buNone/>
              <a:defRPr sz="1682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100" y="2748624"/>
            <a:ext cx="4066458" cy="404281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6234" y="1844609"/>
            <a:ext cx="4086485" cy="904015"/>
          </a:xfrm>
        </p:spPr>
        <p:txBody>
          <a:bodyPr anchor="b"/>
          <a:lstStyle>
            <a:lvl1pPr marL="0" indent="0">
              <a:buNone/>
              <a:defRPr sz="2523" b="1"/>
            </a:lvl1pPr>
            <a:lvl2pPr marL="480609" indent="0">
              <a:buNone/>
              <a:defRPr sz="2102" b="1"/>
            </a:lvl2pPr>
            <a:lvl3pPr marL="961217" indent="0">
              <a:buNone/>
              <a:defRPr sz="1892" b="1"/>
            </a:lvl3pPr>
            <a:lvl4pPr marL="1441826" indent="0">
              <a:buNone/>
              <a:defRPr sz="1682" b="1"/>
            </a:lvl4pPr>
            <a:lvl5pPr marL="1922435" indent="0">
              <a:buNone/>
              <a:defRPr sz="1682" b="1"/>
            </a:lvl5pPr>
            <a:lvl6pPr marL="2403043" indent="0">
              <a:buNone/>
              <a:defRPr sz="1682" b="1"/>
            </a:lvl6pPr>
            <a:lvl7pPr marL="2883652" indent="0">
              <a:buNone/>
              <a:defRPr sz="1682" b="1"/>
            </a:lvl7pPr>
            <a:lvl8pPr marL="3364260" indent="0">
              <a:buNone/>
              <a:defRPr sz="1682" b="1"/>
            </a:lvl8pPr>
            <a:lvl9pPr marL="3844869" indent="0">
              <a:buNone/>
              <a:defRPr sz="1682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6234" y="2748624"/>
            <a:ext cx="4086485" cy="404281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9369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78266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4641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501650"/>
            <a:ext cx="3100221" cy="1755775"/>
          </a:xfrm>
        </p:spPr>
        <p:txBody>
          <a:bodyPr anchor="b"/>
          <a:lstStyle>
            <a:lvl1pPr>
              <a:defRPr sz="336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485" y="1083426"/>
            <a:ext cx="4866233" cy="5347450"/>
          </a:xfrm>
        </p:spPr>
        <p:txBody>
          <a:bodyPr/>
          <a:lstStyle>
            <a:lvl1pPr>
              <a:defRPr sz="3364"/>
            </a:lvl1pPr>
            <a:lvl2pPr>
              <a:defRPr sz="2943"/>
            </a:lvl2pPr>
            <a:lvl3pPr>
              <a:defRPr sz="2523"/>
            </a:lvl3pPr>
            <a:lvl4pPr>
              <a:defRPr sz="2102"/>
            </a:lvl4pPr>
            <a:lvl5pPr>
              <a:defRPr sz="2102"/>
            </a:lvl5pPr>
            <a:lvl6pPr>
              <a:defRPr sz="2102"/>
            </a:lvl6pPr>
            <a:lvl7pPr>
              <a:defRPr sz="2102"/>
            </a:lvl7pPr>
            <a:lvl8pPr>
              <a:defRPr sz="2102"/>
            </a:lvl8pPr>
            <a:lvl9pPr>
              <a:defRPr sz="2102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2257425"/>
            <a:ext cx="3100221" cy="4182159"/>
          </a:xfrm>
        </p:spPr>
        <p:txBody>
          <a:bodyPr/>
          <a:lstStyle>
            <a:lvl1pPr marL="0" indent="0">
              <a:buNone/>
              <a:defRPr sz="1682"/>
            </a:lvl1pPr>
            <a:lvl2pPr marL="480609" indent="0">
              <a:buNone/>
              <a:defRPr sz="1472"/>
            </a:lvl2pPr>
            <a:lvl3pPr marL="961217" indent="0">
              <a:buNone/>
              <a:defRPr sz="1261"/>
            </a:lvl3pPr>
            <a:lvl4pPr marL="1441826" indent="0">
              <a:buNone/>
              <a:defRPr sz="1051"/>
            </a:lvl4pPr>
            <a:lvl5pPr marL="1922435" indent="0">
              <a:buNone/>
              <a:defRPr sz="1051"/>
            </a:lvl5pPr>
            <a:lvl6pPr marL="2403043" indent="0">
              <a:buNone/>
              <a:defRPr sz="1051"/>
            </a:lvl6pPr>
            <a:lvl7pPr marL="2883652" indent="0">
              <a:buNone/>
              <a:defRPr sz="1051"/>
            </a:lvl7pPr>
            <a:lvl8pPr marL="3364260" indent="0">
              <a:buNone/>
              <a:defRPr sz="1051"/>
            </a:lvl8pPr>
            <a:lvl9pPr marL="3844869" indent="0">
              <a:buNone/>
              <a:defRPr sz="105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9840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501650"/>
            <a:ext cx="3100221" cy="1755775"/>
          </a:xfrm>
        </p:spPr>
        <p:txBody>
          <a:bodyPr anchor="b"/>
          <a:lstStyle>
            <a:lvl1pPr>
              <a:defRPr sz="336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6485" y="1083426"/>
            <a:ext cx="4866233" cy="5347450"/>
          </a:xfrm>
        </p:spPr>
        <p:txBody>
          <a:bodyPr anchor="t"/>
          <a:lstStyle>
            <a:lvl1pPr marL="0" indent="0">
              <a:buNone/>
              <a:defRPr sz="3364"/>
            </a:lvl1pPr>
            <a:lvl2pPr marL="480609" indent="0">
              <a:buNone/>
              <a:defRPr sz="2943"/>
            </a:lvl2pPr>
            <a:lvl3pPr marL="961217" indent="0">
              <a:buNone/>
              <a:defRPr sz="2523"/>
            </a:lvl3pPr>
            <a:lvl4pPr marL="1441826" indent="0">
              <a:buNone/>
              <a:defRPr sz="2102"/>
            </a:lvl4pPr>
            <a:lvl5pPr marL="1922435" indent="0">
              <a:buNone/>
              <a:defRPr sz="2102"/>
            </a:lvl5pPr>
            <a:lvl6pPr marL="2403043" indent="0">
              <a:buNone/>
              <a:defRPr sz="2102"/>
            </a:lvl6pPr>
            <a:lvl7pPr marL="2883652" indent="0">
              <a:buNone/>
              <a:defRPr sz="2102"/>
            </a:lvl7pPr>
            <a:lvl8pPr marL="3364260" indent="0">
              <a:buNone/>
              <a:defRPr sz="2102"/>
            </a:lvl8pPr>
            <a:lvl9pPr marL="3844869" indent="0">
              <a:buNone/>
              <a:defRPr sz="210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2257425"/>
            <a:ext cx="3100221" cy="4182159"/>
          </a:xfrm>
        </p:spPr>
        <p:txBody>
          <a:bodyPr/>
          <a:lstStyle>
            <a:lvl1pPr marL="0" indent="0">
              <a:buNone/>
              <a:defRPr sz="1682"/>
            </a:lvl1pPr>
            <a:lvl2pPr marL="480609" indent="0">
              <a:buNone/>
              <a:defRPr sz="1472"/>
            </a:lvl2pPr>
            <a:lvl3pPr marL="961217" indent="0">
              <a:buNone/>
              <a:defRPr sz="1261"/>
            </a:lvl3pPr>
            <a:lvl4pPr marL="1441826" indent="0">
              <a:buNone/>
              <a:defRPr sz="1051"/>
            </a:lvl4pPr>
            <a:lvl5pPr marL="1922435" indent="0">
              <a:buNone/>
              <a:defRPr sz="1051"/>
            </a:lvl5pPr>
            <a:lvl6pPr marL="2403043" indent="0">
              <a:buNone/>
              <a:defRPr sz="1051"/>
            </a:lvl6pPr>
            <a:lvl7pPr marL="2883652" indent="0">
              <a:buNone/>
              <a:defRPr sz="1051"/>
            </a:lvl7pPr>
            <a:lvl8pPr marL="3364260" indent="0">
              <a:buNone/>
              <a:defRPr sz="1051"/>
            </a:lvl8pPr>
            <a:lvl9pPr marL="3844869" indent="0">
              <a:buNone/>
              <a:defRPr sz="105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37471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847" y="400625"/>
            <a:ext cx="8290620" cy="1454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847" y="2003116"/>
            <a:ext cx="8290620" cy="4774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847" y="6974330"/>
            <a:ext cx="2162770" cy="400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2E60C-44D9-4301-A335-D66A65E0E17C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4079" y="6974330"/>
            <a:ext cx="3244156" cy="400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8696" y="6974330"/>
            <a:ext cx="2162770" cy="400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9724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1217" rtl="0" eaLnBrk="1" latinLnBrk="0" hangingPunct="1">
        <a:lnSpc>
          <a:spcPct val="90000"/>
        </a:lnSpc>
        <a:spcBef>
          <a:spcPct val="0"/>
        </a:spcBef>
        <a:buNone/>
        <a:defRPr sz="46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304" indent="-240304" algn="l" defTabSz="961217" rtl="0" eaLnBrk="1" latinLnBrk="0" hangingPunct="1">
        <a:lnSpc>
          <a:spcPct val="90000"/>
        </a:lnSpc>
        <a:spcBef>
          <a:spcPts val="1051"/>
        </a:spcBef>
        <a:buFont typeface="Arial" panose="020B0604020202020204" pitchFamily="34" charset="0"/>
        <a:buChar char="•"/>
        <a:defRPr sz="2943" kern="1200">
          <a:solidFill>
            <a:schemeClr val="tx1"/>
          </a:solidFill>
          <a:latin typeface="+mn-lt"/>
          <a:ea typeface="+mn-ea"/>
          <a:cs typeface="+mn-cs"/>
        </a:defRPr>
      </a:lvl1pPr>
      <a:lvl2pPr marL="720913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2523" kern="1200">
          <a:solidFill>
            <a:schemeClr val="tx1"/>
          </a:solidFill>
          <a:latin typeface="+mn-lt"/>
          <a:ea typeface="+mn-ea"/>
          <a:cs typeface="+mn-cs"/>
        </a:defRPr>
      </a:lvl2pPr>
      <a:lvl3pPr marL="1201522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3pPr>
      <a:lvl4pPr marL="1682130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4pPr>
      <a:lvl5pPr marL="2162739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5pPr>
      <a:lvl6pPr marL="2643348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6pPr>
      <a:lvl7pPr marL="3123956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7pPr>
      <a:lvl8pPr marL="3604565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8pPr>
      <a:lvl9pPr marL="4085173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1pPr>
      <a:lvl2pPr marL="480609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2pPr>
      <a:lvl3pPr marL="961217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3pPr>
      <a:lvl4pPr marL="1441826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4pPr>
      <a:lvl5pPr marL="1922435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5pPr>
      <a:lvl6pPr marL="2403043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6pPr>
      <a:lvl7pPr marL="2883652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7pPr>
      <a:lvl8pPr marL="3364260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8pPr>
      <a:lvl9pPr marL="3844869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-1587" y="-9525"/>
            <a:ext cx="9615488" cy="7543801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-1587" y="4100215"/>
            <a:ext cx="9615488" cy="3327149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0" name="Rectángulo 29"/>
          <p:cNvSpPr/>
          <p:nvPr/>
        </p:nvSpPr>
        <p:spPr>
          <a:xfrm>
            <a:off x="4807975" y="4099356"/>
            <a:ext cx="4804338" cy="318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1" name="Rectángulo 30"/>
          <p:cNvSpPr/>
          <p:nvPr/>
        </p:nvSpPr>
        <p:spPr>
          <a:xfrm>
            <a:off x="4806950" y="5518780"/>
            <a:ext cx="4803852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500" dirty="0" smtClean="0">
                <a:latin typeface="Gilroy" panose="00000500000000000000" pitchFamily="50" charset="0"/>
              </a:rPr>
              <a:t>(colocar foto aquí)</a:t>
            </a:r>
            <a:endParaRPr lang="es-AR" sz="1500" b="1" dirty="0">
              <a:latin typeface="Gilroy Bold" panose="00000800000000000000" pitchFamily="50" charset="0"/>
            </a:endParaRPr>
          </a:p>
        </p:txBody>
      </p:sp>
      <p:sp>
        <p:nvSpPr>
          <p:cNvPr id="32" name="Rectangle 63"/>
          <p:cNvSpPr>
            <a:spLocks noChangeArrowheads="1"/>
          </p:cNvSpPr>
          <p:nvPr/>
        </p:nvSpPr>
        <p:spPr bwMode="auto">
          <a:xfrm>
            <a:off x="-1587" y="7119407"/>
            <a:ext cx="9613900" cy="420973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4133207" y="7174073"/>
            <a:ext cx="5280137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50" dirty="0" smtClean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115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115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115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1150" dirty="0" smtClean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115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115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  <p:grpSp>
        <p:nvGrpSpPr>
          <p:cNvPr id="66" name="Grupo 65"/>
          <p:cNvGrpSpPr/>
          <p:nvPr/>
        </p:nvGrpSpPr>
        <p:grpSpPr>
          <a:xfrm>
            <a:off x="444500" y="452437"/>
            <a:ext cx="1536700" cy="993775"/>
            <a:chOff x="444500" y="452437"/>
            <a:chExt cx="1536700" cy="993775"/>
          </a:xfrm>
        </p:grpSpPr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455613" y="463550"/>
              <a:ext cx="1514475" cy="971550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444500" y="452437"/>
              <a:ext cx="1536700" cy="993775"/>
            </a:xfrm>
            <a:custGeom>
              <a:avLst/>
              <a:gdLst>
                <a:gd name="T0" fmla="*/ 0 w 4269"/>
                <a:gd name="T1" fmla="*/ 0 h 2759"/>
                <a:gd name="T2" fmla="*/ 0 w 4269"/>
                <a:gd name="T3" fmla="*/ 144 h 2759"/>
                <a:gd name="T4" fmla="*/ 0 w 4269"/>
                <a:gd name="T5" fmla="*/ 521 h 2759"/>
                <a:gd name="T6" fmla="*/ 63 w 4269"/>
                <a:gd name="T7" fmla="*/ 709 h 2759"/>
                <a:gd name="T8" fmla="*/ 63 w 4269"/>
                <a:gd name="T9" fmla="*/ 1023 h 2759"/>
                <a:gd name="T10" fmla="*/ 0 w 4269"/>
                <a:gd name="T11" fmla="*/ 1212 h 2759"/>
                <a:gd name="T12" fmla="*/ 0 w 4269"/>
                <a:gd name="T13" fmla="*/ 1275 h 2759"/>
                <a:gd name="T14" fmla="*/ 0 w 4269"/>
                <a:gd name="T15" fmla="*/ 1651 h 2759"/>
                <a:gd name="T16" fmla="*/ 63 w 4269"/>
                <a:gd name="T17" fmla="*/ 1840 h 2759"/>
                <a:gd name="T18" fmla="*/ 63 w 4269"/>
                <a:gd name="T19" fmla="*/ 2154 h 2759"/>
                <a:gd name="T20" fmla="*/ 0 w 4269"/>
                <a:gd name="T21" fmla="*/ 2342 h 2759"/>
                <a:gd name="T22" fmla="*/ 0 w 4269"/>
                <a:gd name="T23" fmla="*/ 2405 h 2759"/>
                <a:gd name="T24" fmla="*/ 86 w 4269"/>
                <a:gd name="T25" fmla="*/ 2759 h 2759"/>
                <a:gd name="T26" fmla="*/ 274 w 4269"/>
                <a:gd name="T27" fmla="*/ 2697 h 2759"/>
                <a:gd name="T28" fmla="*/ 588 w 4269"/>
                <a:gd name="T29" fmla="*/ 2697 h 2759"/>
                <a:gd name="T30" fmla="*/ 777 w 4269"/>
                <a:gd name="T31" fmla="*/ 2759 h 2759"/>
                <a:gd name="T32" fmla="*/ 839 w 4269"/>
                <a:gd name="T33" fmla="*/ 2759 h 2759"/>
                <a:gd name="T34" fmla="*/ 1216 w 4269"/>
                <a:gd name="T35" fmla="*/ 2759 h 2759"/>
                <a:gd name="T36" fmla="*/ 1405 w 4269"/>
                <a:gd name="T37" fmla="*/ 2697 h 2759"/>
                <a:gd name="T38" fmla="*/ 1719 w 4269"/>
                <a:gd name="T39" fmla="*/ 2697 h 2759"/>
                <a:gd name="T40" fmla="*/ 1907 w 4269"/>
                <a:gd name="T41" fmla="*/ 2759 h 2759"/>
                <a:gd name="T42" fmla="*/ 1970 w 4269"/>
                <a:gd name="T43" fmla="*/ 2759 h 2759"/>
                <a:gd name="T44" fmla="*/ 2347 w 4269"/>
                <a:gd name="T45" fmla="*/ 2759 h 2759"/>
                <a:gd name="T46" fmla="*/ 2535 w 4269"/>
                <a:gd name="T47" fmla="*/ 2697 h 2759"/>
                <a:gd name="T48" fmla="*/ 2850 w 4269"/>
                <a:gd name="T49" fmla="*/ 2697 h 2759"/>
                <a:gd name="T50" fmla="*/ 3038 w 4269"/>
                <a:gd name="T51" fmla="*/ 2759 h 2759"/>
                <a:gd name="T52" fmla="*/ 3101 w 4269"/>
                <a:gd name="T53" fmla="*/ 2759 h 2759"/>
                <a:gd name="T54" fmla="*/ 3478 w 4269"/>
                <a:gd name="T55" fmla="*/ 2759 h 2759"/>
                <a:gd name="T56" fmla="*/ 3666 w 4269"/>
                <a:gd name="T57" fmla="*/ 2697 h 2759"/>
                <a:gd name="T58" fmla="*/ 3980 w 4269"/>
                <a:gd name="T59" fmla="*/ 2697 h 2759"/>
                <a:gd name="T60" fmla="*/ 4169 w 4269"/>
                <a:gd name="T61" fmla="*/ 2759 h 2759"/>
                <a:gd name="T62" fmla="*/ 4269 w 4269"/>
                <a:gd name="T63" fmla="*/ 2609 h 2759"/>
                <a:gd name="T64" fmla="*/ 4269 w 4269"/>
                <a:gd name="T65" fmla="*/ 2420 h 2759"/>
                <a:gd name="T66" fmla="*/ 4269 w 4269"/>
                <a:gd name="T67" fmla="*/ 2358 h 2759"/>
                <a:gd name="T68" fmla="*/ 4269 w 4269"/>
                <a:gd name="T69" fmla="*/ 1981 h 2759"/>
                <a:gd name="T70" fmla="*/ 4207 w 4269"/>
                <a:gd name="T71" fmla="*/ 1792 h 2759"/>
                <a:gd name="T72" fmla="*/ 4207 w 4269"/>
                <a:gd name="T73" fmla="*/ 1478 h 2759"/>
                <a:gd name="T74" fmla="*/ 4269 w 4269"/>
                <a:gd name="T75" fmla="*/ 1290 h 2759"/>
                <a:gd name="T76" fmla="*/ 4269 w 4269"/>
                <a:gd name="T77" fmla="*/ 1227 h 2759"/>
                <a:gd name="T78" fmla="*/ 4269 w 4269"/>
                <a:gd name="T79" fmla="*/ 850 h 2759"/>
                <a:gd name="T80" fmla="*/ 4207 w 4269"/>
                <a:gd name="T81" fmla="*/ 661 h 2759"/>
                <a:gd name="T82" fmla="*/ 4207 w 4269"/>
                <a:gd name="T83" fmla="*/ 347 h 2759"/>
                <a:gd name="T84" fmla="*/ 4269 w 4269"/>
                <a:gd name="T85" fmla="*/ 159 h 2759"/>
                <a:gd name="T86" fmla="*/ 4177 w 4269"/>
                <a:gd name="T87" fmla="*/ 0 h 2759"/>
                <a:gd name="T88" fmla="*/ 3989 w 4269"/>
                <a:gd name="T89" fmla="*/ 0 h 2759"/>
                <a:gd name="T90" fmla="*/ 3926 w 4269"/>
                <a:gd name="T91" fmla="*/ 0 h 2759"/>
                <a:gd name="T92" fmla="*/ 3549 w 4269"/>
                <a:gd name="T93" fmla="*/ 0 h 2759"/>
                <a:gd name="T94" fmla="*/ 3361 w 4269"/>
                <a:gd name="T95" fmla="*/ 62 h 2759"/>
                <a:gd name="T96" fmla="*/ 3047 w 4269"/>
                <a:gd name="T97" fmla="*/ 62 h 2759"/>
                <a:gd name="T98" fmla="*/ 2858 w 4269"/>
                <a:gd name="T99" fmla="*/ 0 h 2759"/>
                <a:gd name="T100" fmla="*/ 2795 w 4269"/>
                <a:gd name="T101" fmla="*/ 0 h 2759"/>
                <a:gd name="T102" fmla="*/ 2419 w 4269"/>
                <a:gd name="T103" fmla="*/ 0 h 2759"/>
                <a:gd name="T104" fmla="*/ 2230 w 4269"/>
                <a:gd name="T105" fmla="*/ 62 h 2759"/>
                <a:gd name="T106" fmla="*/ 1916 w 4269"/>
                <a:gd name="T107" fmla="*/ 62 h 2759"/>
                <a:gd name="T108" fmla="*/ 1728 w 4269"/>
                <a:gd name="T109" fmla="*/ 0 h 2759"/>
                <a:gd name="T110" fmla="*/ 1665 w 4269"/>
                <a:gd name="T111" fmla="*/ 0 h 2759"/>
                <a:gd name="T112" fmla="*/ 1288 w 4269"/>
                <a:gd name="T113" fmla="*/ 0 h 2759"/>
                <a:gd name="T114" fmla="*/ 1099 w 4269"/>
                <a:gd name="T115" fmla="*/ 62 h 2759"/>
                <a:gd name="T116" fmla="*/ 785 w 4269"/>
                <a:gd name="T117" fmla="*/ 62 h 2759"/>
                <a:gd name="T118" fmla="*/ 597 w 4269"/>
                <a:gd name="T119" fmla="*/ 0 h 2759"/>
                <a:gd name="T120" fmla="*/ 534 w 4269"/>
                <a:gd name="T121" fmla="*/ 0 h 2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69" h="2759">
                  <a:moveTo>
                    <a:pt x="157" y="0"/>
                  </a:moveTo>
                  <a:lnTo>
                    <a:pt x="157" y="62"/>
                  </a:lnTo>
                  <a:lnTo>
                    <a:pt x="63" y="62"/>
                  </a:lnTo>
                  <a:lnTo>
                    <a:pt x="63" y="81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57" y="0"/>
                  </a:lnTo>
                  <a:close/>
                  <a:moveTo>
                    <a:pt x="0" y="144"/>
                  </a:moveTo>
                  <a:lnTo>
                    <a:pt x="63" y="144"/>
                  </a:lnTo>
                  <a:lnTo>
                    <a:pt x="63" y="270"/>
                  </a:lnTo>
                  <a:lnTo>
                    <a:pt x="0" y="270"/>
                  </a:lnTo>
                  <a:lnTo>
                    <a:pt x="0" y="144"/>
                  </a:lnTo>
                  <a:close/>
                  <a:moveTo>
                    <a:pt x="0" y="332"/>
                  </a:moveTo>
                  <a:lnTo>
                    <a:pt x="63" y="332"/>
                  </a:lnTo>
                  <a:lnTo>
                    <a:pt x="63" y="458"/>
                  </a:lnTo>
                  <a:lnTo>
                    <a:pt x="0" y="458"/>
                  </a:lnTo>
                  <a:lnTo>
                    <a:pt x="0" y="332"/>
                  </a:lnTo>
                  <a:close/>
                  <a:moveTo>
                    <a:pt x="0" y="521"/>
                  </a:moveTo>
                  <a:lnTo>
                    <a:pt x="63" y="521"/>
                  </a:lnTo>
                  <a:lnTo>
                    <a:pt x="63" y="646"/>
                  </a:lnTo>
                  <a:lnTo>
                    <a:pt x="0" y="646"/>
                  </a:lnTo>
                  <a:lnTo>
                    <a:pt x="0" y="521"/>
                  </a:lnTo>
                  <a:close/>
                  <a:moveTo>
                    <a:pt x="0" y="709"/>
                  </a:moveTo>
                  <a:lnTo>
                    <a:pt x="63" y="709"/>
                  </a:lnTo>
                  <a:lnTo>
                    <a:pt x="63" y="835"/>
                  </a:lnTo>
                  <a:lnTo>
                    <a:pt x="0" y="835"/>
                  </a:lnTo>
                  <a:lnTo>
                    <a:pt x="0" y="709"/>
                  </a:lnTo>
                  <a:close/>
                  <a:moveTo>
                    <a:pt x="0" y="898"/>
                  </a:moveTo>
                  <a:lnTo>
                    <a:pt x="63" y="898"/>
                  </a:lnTo>
                  <a:lnTo>
                    <a:pt x="63" y="1023"/>
                  </a:lnTo>
                  <a:lnTo>
                    <a:pt x="0" y="1023"/>
                  </a:lnTo>
                  <a:lnTo>
                    <a:pt x="0" y="898"/>
                  </a:lnTo>
                  <a:close/>
                  <a:moveTo>
                    <a:pt x="0" y="1086"/>
                  </a:moveTo>
                  <a:lnTo>
                    <a:pt x="63" y="1086"/>
                  </a:lnTo>
                  <a:lnTo>
                    <a:pt x="63" y="1212"/>
                  </a:lnTo>
                  <a:lnTo>
                    <a:pt x="0" y="1212"/>
                  </a:lnTo>
                  <a:lnTo>
                    <a:pt x="0" y="1086"/>
                  </a:lnTo>
                  <a:close/>
                  <a:moveTo>
                    <a:pt x="0" y="1275"/>
                  </a:moveTo>
                  <a:lnTo>
                    <a:pt x="63" y="1275"/>
                  </a:lnTo>
                  <a:lnTo>
                    <a:pt x="63" y="1400"/>
                  </a:lnTo>
                  <a:lnTo>
                    <a:pt x="0" y="1400"/>
                  </a:lnTo>
                  <a:lnTo>
                    <a:pt x="0" y="1275"/>
                  </a:lnTo>
                  <a:close/>
                  <a:moveTo>
                    <a:pt x="0" y="1463"/>
                  </a:moveTo>
                  <a:lnTo>
                    <a:pt x="63" y="1463"/>
                  </a:lnTo>
                  <a:lnTo>
                    <a:pt x="63" y="1589"/>
                  </a:lnTo>
                  <a:lnTo>
                    <a:pt x="0" y="1589"/>
                  </a:lnTo>
                  <a:lnTo>
                    <a:pt x="0" y="1463"/>
                  </a:lnTo>
                  <a:close/>
                  <a:moveTo>
                    <a:pt x="0" y="1651"/>
                  </a:moveTo>
                  <a:lnTo>
                    <a:pt x="63" y="1651"/>
                  </a:lnTo>
                  <a:lnTo>
                    <a:pt x="63" y="1777"/>
                  </a:lnTo>
                  <a:lnTo>
                    <a:pt x="0" y="1777"/>
                  </a:lnTo>
                  <a:lnTo>
                    <a:pt x="0" y="1651"/>
                  </a:lnTo>
                  <a:close/>
                  <a:moveTo>
                    <a:pt x="0" y="1840"/>
                  </a:moveTo>
                  <a:lnTo>
                    <a:pt x="63" y="1840"/>
                  </a:lnTo>
                  <a:lnTo>
                    <a:pt x="63" y="1966"/>
                  </a:lnTo>
                  <a:lnTo>
                    <a:pt x="0" y="1966"/>
                  </a:lnTo>
                  <a:lnTo>
                    <a:pt x="0" y="1840"/>
                  </a:lnTo>
                  <a:close/>
                  <a:moveTo>
                    <a:pt x="0" y="2028"/>
                  </a:moveTo>
                  <a:lnTo>
                    <a:pt x="63" y="2028"/>
                  </a:lnTo>
                  <a:lnTo>
                    <a:pt x="63" y="2154"/>
                  </a:lnTo>
                  <a:lnTo>
                    <a:pt x="0" y="2154"/>
                  </a:lnTo>
                  <a:lnTo>
                    <a:pt x="0" y="2028"/>
                  </a:lnTo>
                  <a:close/>
                  <a:moveTo>
                    <a:pt x="0" y="2217"/>
                  </a:moveTo>
                  <a:lnTo>
                    <a:pt x="63" y="2217"/>
                  </a:lnTo>
                  <a:lnTo>
                    <a:pt x="63" y="2342"/>
                  </a:lnTo>
                  <a:lnTo>
                    <a:pt x="0" y="2342"/>
                  </a:lnTo>
                  <a:lnTo>
                    <a:pt x="0" y="2217"/>
                  </a:lnTo>
                  <a:close/>
                  <a:moveTo>
                    <a:pt x="0" y="2405"/>
                  </a:moveTo>
                  <a:lnTo>
                    <a:pt x="63" y="2405"/>
                  </a:lnTo>
                  <a:lnTo>
                    <a:pt x="63" y="2531"/>
                  </a:lnTo>
                  <a:lnTo>
                    <a:pt x="0" y="2531"/>
                  </a:lnTo>
                  <a:lnTo>
                    <a:pt x="0" y="2405"/>
                  </a:lnTo>
                  <a:close/>
                  <a:moveTo>
                    <a:pt x="0" y="2594"/>
                  </a:moveTo>
                  <a:lnTo>
                    <a:pt x="63" y="2594"/>
                  </a:lnTo>
                  <a:lnTo>
                    <a:pt x="63" y="2719"/>
                  </a:lnTo>
                  <a:lnTo>
                    <a:pt x="0" y="2719"/>
                  </a:lnTo>
                  <a:lnTo>
                    <a:pt x="0" y="2594"/>
                  </a:lnTo>
                  <a:close/>
                  <a:moveTo>
                    <a:pt x="86" y="2759"/>
                  </a:moveTo>
                  <a:lnTo>
                    <a:pt x="86" y="2697"/>
                  </a:lnTo>
                  <a:lnTo>
                    <a:pt x="211" y="2697"/>
                  </a:lnTo>
                  <a:lnTo>
                    <a:pt x="211" y="2759"/>
                  </a:lnTo>
                  <a:lnTo>
                    <a:pt x="86" y="2759"/>
                  </a:lnTo>
                  <a:close/>
                  <a:moveTo>
                    <a:pt x="274" y="2759"/>
                  </a:moveTo>
                  <a:lnTo>
                    <a:pt x="274" y="2697"/>
                  </a:lnTo>
                  <a:lnTo>
                    <a:pt x="400" y="2697"/>
                  </a:lnTo>
                  <a:lnTo>
                    <a:pt x="400" y="2759"/>
                  </a:lnTo>
                  <a:lnTo>
                    <a:pt x="274" y="2759"/>
                  </a:lnTo>
                  <a:close/>
                  <a:moveTo>
                    <a:pt x="463" y="2759"/>
                  </a:moveTo>
                  <a:lnTo>
                    <a:pt x="463" y="2697"/>
                  </a:lnTo>
                  <a:lnTo>
                    <a:pt x="588" y="2697"/>
                  </a:lnTo>
                  <a:lnTo>
                    <a:pt x="588" y="2759"/>
                  </a:lnTo>
                  <a:lnTo>
                    <a:pt x="463" y="2759"/>
                  </a:lnTo>
                  <a:close/>
                  <a:moveTo>
                    <a:pt x="651" y="2759"/>
                  </a:moveTo>
                  <a:lnTo>
                    <a:pt x="651" y="2697"/>
                  </a:lnTo>
                  <a:lnTo>
                    <a:pt x="777" y="2697"/>
                  </a:lnTo>
                  <a:lnTo>
                    <a:pt x="777" y="2759"/>
                  </a:lnTo>
                  <a:lnTo>
                    <a:pt x="651" y="2759"/>
                  </a:lnTo>
                  <a:close/>
                  <a:moveTo>
                    <a:pt x="839" y="2759"/>
                  </a:moveTo>
                  <a:lnTo>
                    <a:pt x="839" y="2697"/>
                  </a:lnTo>
                  <a:lnTo>
                    <a:pt x="965" y="2697"/>
                  </a:lnTo>
                  <a:lnTo>
                    <a:pt x="965" y="2759"/>
                  </a:lnTo>
                  <a:lnTo>
                    <a:pt x="839" y="2759"/>
                  </a:lnTo>
                  <a:close/>
                  <a:moveTo>
                    <a:pt x="1028" y="2759"/>
                  </a:moveTo>
                  <a:lnTo>
                    <a:pt x="1028" y="2697"/>
                  </a:lnTo>
                  <a:lnTo>
                    <a:pt x="1153" y="2697"/>
                  </a:lnTo>
                  <a:lnTo>
                    <a:pt x="1153" y="2759"/>
                  </a:lnTo>
                  <a:lnTo>
                    <a:pt x="1028" y="2759"/>
                  </a:lnTo>
                  <a:close/>
                  <a:moveTo>
                    <a:pt x="1216" y="2759"/>
                  </a:moveTo>
                  <a:lnTo>
                    <a:pt x="1216" y="2697"/>
                  </a:lnTo>
                  <a:lnTo>
                    <a:pt x="1342" y="2697"/>
                  </a:lnTo>
                  <a:lnTo>
                    <a:pt x="1342" y="2759"/>
                  </a:lnTo>
                  <a:lnTo>
                    <a:pt x="1216" y="2759"/>
                  </a:lnTo>
                  <a:close/>
                  <a:moveTo>
                    <a:pt x="1405" y="2759"/>
                  </a:moveTo>
                  <a:lnTo>
                    <a:pt x="1405" y="2697"/>
                  </a:lnTo>
                  <a:lnTo>
                    <a:pt x="1530" y="2697"/>
                  </a:lnTo>
                  <a:lnTo>
                    <a:pt x="1530" y="2759"/>
                  </a:lnTo>
                  <a:lnTo>
                    <a:pt x="1405" y="2759"/>
                  </a:lnTo>
                  <a:close/>
                  <a:moveTo>
                    <a:pt x="1593" y="2759"/>
                  </a:moveTo>
                  <a:lnTo>
                    <a:pt x="1593" y="2697"/>
                  </a:lnTo>
                  <a:lnTo>
                    <a:pt x="1719" y="2697"/>
                  </a:lnTo>
                  <a:lnTo>
                    <a:pt x="1719" y="2759"/>
                  </a:lnTo>
                  <a:lnTo>
                    <a:pt x="1593" y="2759"/>
                  </a:lnTo>
                  <a:close/>
                  <a:moveTo>
                    <a:pt x="1782" y="2759"/>
                  </a:moveTo>
                  <a:lnTo>
                    <a:pt x="1782" y="2697"/>
                  </a:lnTo>
                  <a:lnTo>
                    <a:pt x="1907" y="2697"/>
                  </a:lnTo>
                  <a:lnTo>
                    <a:pt x="1907" y="2759"/>
                  </a:lnTo>
                  <a:lnTo>
                    <a:pt x="1782" y="2759"/>
                  </a:lnTo>
                  <a:close/>
                  <a:moveTo>
                    <a:pt x="1970" y="2759"/>
                  </a:moveTo>
                  <a:lnTo>
                    <a:pt x="1970" y="2697"/>
                  </a:lnTo>
                  <a:lnTo>
                    <a:pt x="2096" y="2697"/>
                  </a:lnTo>
                  <a:lnTo>
                    <a:pt x="2096" y="2759"/>
                  </a:lnTo>
                  <a:lnTo>
                    <a:pt x="1970" y="2759"/>
                  </a:lnTo>
                  <a:close/>
                  <a:moveTo>
                    <a:pt x="2159" y="2759"/>
                  </a:moveTo>
                  <a:lnTo>
                    <a:pt x="2159" y="2697"/>
                  </a:lnTo>
                  <a:lnTo>
                    <a:pt x="2284" y="2697"/>
                  </a:lnTo>
                  <a:lnTo>
                    <a:pt x="2284" y="2759"/>
                  </a:lnTo>
                  <a:lnTo>
                    <a:pt x="2159" y="2759"/>
                  </a:lnTo>
                  <a:close/>
                  <a:moveTo>
                    <a:pt x="2347" y="2759"/>
                  </a:moveTo>
                  <a:lnTo>
                    <a:pt x="2347" y="2697"/>
                  </a:lnTo>
                  <a:lnTo>
                    <a:pt x="2473" y="2697"/>
                  </a:lnTo>
                  <a:lnTo>
                    <a:pt x="2473" y="2759"/>
                  </a:lnTo>
                  <a:lnTo>
                    <a:pt x="2347" y="2759"/>
                  </a:lnTo>
                  <a:close/>
                  <a:moveTo>
                    <a:pt x="2535" y="2759"/>
                  </a:moveTo>
                  <a:lnTo>
                    <a:pt x="2535" y="2697"/>
                  </a:lnTo>
                  <a:lnTo>
                    <a:pt x="2661" y="2697"/>
                  </a:lnTo>
                  <a:lnTo>
                    <a:pt x="2661" y="2759"/>
                  </a:lnTo>
                  <a:lnTo>
                    <a:pt x="2535" y="2759"/>
                  </a:lnTo>
                  <a:close/>
                  <a:moveTo>
                    <a:pt x="2724" y="2759"/>
                  </a:moveTo>
                  <a:lnTo>
                    <a:pt x="2724" y="2697"/>
                  </a:lnTo>
                  <a:lnTo>
                    <a:pt x="2850" y="2697"/>
                  </a:lnTo>
                  <a:lnTo>
                    <a:pt x="2850" y="2759"/>
                  </a:lnTo>
                  <a:lnTo>
                    <a:pt x="2724" y="2759"/>
                  </a:lnTo>
                  <a:close/>
                  <a:moveTo>
                    <a:pt x="2912" y="2759"/>
                  </a:moveTo>
                  <a:lnTo>
                    <a:pt x="2912" y="2697"/>
                  </a:lnTo>
                  <a:lnTo>
                    <a:pt x="3038" y="2697"/>
                  </a:lnTo>
                  <a:lnTo>
                    <a:pt x="3038" y="2759"/>
                  </a:lnTo>
                  <a:lnTo>
                    <a:pt x="2912" y="2759"/>
                  </a:lnTo>
                  <a:close/>
                  <a:moveTo>
                    <a:pt x="3101" y="2759"/>
                  </a:moveTo>
                  <a:lnTo>
                    <a:pt x="3101" y="2697"/>
                  </a:lnTo>
                  <a:lnTo>
                    <a:pt x="3226" y="2697"/>
                  </a:lnTo>
                  <a:lnTo>
                    <a:pt x="3226" y="2759"/>
                  </a:lnTo>
                  <a:lnTo>
                    <a:pt x="3101" y="2759"/>
                  </a:lnTo>
                  <a:close/>
                  <a:moveTo>
                    <a:pt x="3289" y="2759"/>
                  </a:moveTo>
                  <a:lnTo>
                    <a:pt x="3289" y="2697"/>
                  </a:lnTo>
                  <a:lnTo>
                    <a:pt x="3415" y="2697"/>
                  </a:lnTo>
                  <a:lnTo>
                    <a:pt x="3415" y="2759"/>
                  </a:lnTo>
                  <a:lnTo>
                    <a:pt x="3289" y="2759"/>
                  </a:lnTo>
                  <a:close/>
                  <a:moveTo>
                    <a:pt x="3478" y="2759"/>
                  </a:moveTo>
                  <a:lnTo>
                    <a:pt x="3478" y="2697"/>
                  </a:lnTo>
                  <a:lnTo>
                    <a:pt x="3603" y="2697"/>
                  </a:lnTo>
                  <a:lnTo>
                    <a:pt x="3603" y="2759"/>
                  </a:lnTo>
                  <a:lnTo>
                    <a:pt x="3478" y="2759"/>
                  </a:lnTo>
                  <a:close/>
                  <a:moveTo>
                    <a:pt x="3666" y="2759"/>
                  </a:moveTo>
                  <a:lnTo>
                    <a:pt x="3666" y="2697"/>
                  </a:lnTo>
                  <a:lnTo>
                    <a:pt x="3792" y="2697"/>
                  </a:lnTo>
                  <a:lnTo>
                    <a:pt x="3792" y="2759"/>
                  </a:lnTo>
                  <a:lnTo>
                    <a:pt x="3666" y="2759"/>
                  </a:lnTo>
                  <a:close/>
                  <a:moveTo>
                    <a:pt x="3855" y="2759"/>
                  </a:moveTo>
                  <a:lnTo>
                    <a:pt x="3855" y="2697"/>
                  </a:lnTo>
                  <a:lnTo>
                    <a:pt x="3980" y="2697"/>
                  </a:lnTo>
                  <a:lnTo>
                    <a:pt x="3980" y="2759"/>
                  </a:lnTo>
                  <a:lnTo>
                    <a:pt x="3855" y="2759"/>
                  </a:lnTo>
                  <a:close/>
                  <a:moveTo>
                    <a:pt x="4043" y="2759"/>
                  </a:moveTo>
                  <a:lnTo>
                    <a:pt x="4043" y="2697"/>
                  </a:lnTo>
                  <a:lnTo>
                    <a:pt x="4169" y="2697"/>
                  </a:lnTo>
                  <a:lnTo>
                    <a:pt x="4169" y="2759"/>
                  </a:lnTo>
                  <a:lnTo>
                    <a:pt x="4043" y="2759"/>
                  </a:lnTo>
                  <a:close/>
                  <a:moveTo>
                    <a:pt x="4232" y="2759"/>
                  </a:moveTo>
                  <a:lnTo>
                    <a:pt x="4232" y="2753"/>
                  </a:lnTo>
                  <a:lnTo>
                    <a:pt x="4207" y="2728"/>
                  </a:lnTo>
                  <a:lnTo>
                    <a:pt x="4207" y="2609"/>
                  </a:lnTo>
                  <a:lnTo>
                    <a:pt x="4269" y="2609"/>
                  </a:lnTo>
                  <a:lnTo>
                    <a:pt x="4269" y="2759"/>
                  </a:lnTo>
                  <a:lnTo>
                    <a:pt x="4232" y="2759"/>
                  </a:lnTo>
                  <a:close/>
                  <a:moveTo>
                    <a:pt x="4269" y="2546"/>
                  </a:moveTo>
                  <a:lnTo>
                    <a:pt x="4207" y="2546"/>
                  </a:lnTo>
                  <a:lnTo>
                    <a:pt x="4207" y="2420"/>
                  </a:lnTo>
                  <a:lnTo>
                    <a:pt x="4269" y="2420"/>
                  </a:lnTo>
                  <a:lnTo>
                    <a:pt x="4269" y="2546"/>
                  </a:lnTo>
                  <a:close/>
                  <a:moveTo>
                    <a:pt x="4269" y="2358"/>
                  </a:moveTo>
                  <a:lnTo>
                    <a:pt x="4207" y="2358"/>
                  </a:lnTo>
                  <a:lnTo>
                    <a:pt x="4207" y="2232"/>
                  </a:lnTo>
                  <a:lnTo>
                    <a:pt x="4269" y="2232"/>
                  </a:lnTo>
                  <a:lnTo>
                    <a:pt x="4269" y="2358"/>
                  </a:lnTo>
                  <a:close/>
                  <a:moveTo>
                    <a:pt x="4269" y="2169"/>
                  </a:moveTo>
                  <a:lnTo>
                    <a:pt x="4207" y="2169"/>
                  </a:lnTo>
                  <a:lnTo>
                    <a:pt x="4207" y="2043"/>
                  </a:lnTo>
                  <a:lnTo>
                    <a:pt x="4269" y="2043"/>
                  </a:lnTo>
                  <a:lnTo>
                    <a:pt x="4269" y="2169"/>
                  </a:lnTo>
                  <a:close/>
                  <a:moveTo>
                    <a:pt x="4269" y="1981"/>
                  </a:moveTo>
                  <a:lnTo>
                    <a:pt x="4207" y="1981"/>
                  </a:lnTo>
                  <a:lnTo>
                    <a:pt x="4207" y="1855"/>
                  </a:lnTo>
                  <a:lnTo>
                    <a:pt x="4269" y="1855"/>
                  </a:lnTo>
                  <a:lnTo>
                    <a:pt x="4269" y="1981"/>
                  </a:lnTo>
                  <a:close/>
                  <a:moveTo>
                    <a:pt x="4269" y="1792"/>
                  </a:moveTo>
                  <a:lnTo>
                    <a:pt x="4207" y="1792"/>
                  </a:lnTo>
                  <a:lnTo>
                    <a:pt x="4207" y="1667"/>
                  </a:lnTo>
                  <a:lnTo>
                    <a:pt x="4269" y="1667"/>
                  </a:lnTo>
                  <a:lnTo>
                    <a:pt x="4269" y="1792"/>
                  </a:lnTo>
                  <a:close/>
                  <a:moveTo>
                    <a:pt x="4269" y="1604"/>
                  </a:moveTo>
                  <a:lnTo>
                    <a:pt x="4207" y="1604"/>
                  </a:lnTo>
                  <a:lnTo>
                    <a:pt x="4207" y="1478"/>
                  </a:lnTo>
                  <a:lnTo>
                    <a:pt x="4269" y="1478"/>
                  </a:lnTo>
                  <a:lnTo>
                    <a:pt x="4269" y="1604"/>
                  </a:lnTo>
                  <a:close/>
                  <a:moveTo>
                    <a:pt x="4269" y="1415"/>
                  </a:moveTo>
                  <a:lnTo>
                    <a:pt x="4207" y="1415"/>
                  </a:lnTo>
                  <a:lnTo>
                    <a:pt x="4207" y="1290"/>
                  </a:lnTo>
                  <a:lnTo>
                    <a:pt x="4269" y="1290"/>
                  </a:lnTo>
                  <a:lnTo>
                    <a:pt x="4269" y="1415"/>
                  </a:lnTo>
                  <a:close/>
                  <a:moveTo>
                    <a:pt x="4269" y="1227"/>
                  </a:moveTo>
                  <a:lnTo>
                    <a:pt x="4207" y="1227"/>
                  </a:lnTo>
                  <a:lnTo>
                    <a:pt x="4207" y="1101"/>
                  </a:lnTo>
                  <a:lnTo>
                    <a:pt x="4269" y="1101"/>
                  </a:lnTo>
                  <a:lnTo>
                    <a:pt x="4269" y="1227"/>
                  </a:lnTo>
                  <a:close/>
                  <a:moveTo>
                    <a:pt x="4269" y="1038"/>
                  </a:moveTo>
                  <a:lnTo>
                    <a:pt x="4207" y="1038"/>
                  </a:lnTo>
                  <a:lnTo>
                    <a:pt x="4207" y="913"/>
                  </a:lnTo>
                  <a:lnTo>
                    <a:pt x="4269" y="913"/>
                  </a:lnTo>
                  <a:lnTo>
                    <a:pt x="4269" y="1038"/>
                  </a:lnTo>
                  <a:close/>
                  <a:moveTo>
                    <a:pt x="4269" y="850"/>
                  </a:moveTo>
                  <a:lnTo>
                    <a:pt x="4207" y="850"/>
                  </a:lnTo>
                  <a:lnTo>
                    <a:pt x="4207" y="724"/>
                  </a:lnTo>
                  <a:lnTo>
                    <a:pt x="4269" y="724"/>
                  </a:lnTo>
                  <a:lnTo>
                    <a:pt x="4269" y="850"/>
                  </a:lnTo>
                  <a:close/>
                  <a:moveTo>
                    <a:pt x="4269" y="661"/>
                  </a:moveTo>
                  <a:lnTo>
                    <a:pt x="4207" y="661"/>
                  </a:lnTo>
                  <a:lnTo>
                    <a:pt x="4207" y="536"/>
                  </a:lnTo>
                  <a:lnTo>
                    <a:pt x="4269" y="536"/>
                  </a:lnTo>
                  <a:lnTo>
                    <a:pt x="4269" y="661"/>
                  </a:lnTo>
                  <a:close/>
                  <a:moveTo>
                    <a:pt x="4269" y="473"/>
                  </a:moveTo>
                  <a:lnTo>
                    <a:pt x="4207" y="473"/>
                  </a:lnTo>
                  <a:lnTo>
                    <a:pt x="4207" y="347"/>
                  </a:lnTo>
                  <a:lnTo>
                    <a:pt x="4269" y="347"/>
                  </a:lnTo>
                  <a:lnTo>
                    <a:pt x="4269" y="473"/>
                  </a:lnTo>
                  <a:close/>
                  <a:moveTo>
                    <a:pt x="4269" y="285"/>
                  </a:moveTo>
                  <a:lnTo>
                    <a:pt x="4207" y="285"/>
                  </a:lnTo>
                  <a:lnTo>
                    <a:pt x="4207" y="159"/>
                  </a:lnTo>
                  <a:lnTo>
                    <a:pt x="4269" y="159"/>
                  </a:lnTo>
                  <a:lnTo>
                    <a:pt x="4269" y="285"/>
                  </a:lnTo>
                  <a:close/>
                  <a:moveTo>
                    <a:pt x="4269" y="96"/>
                  </a:moveTo>
                  <a:lnTo>
                    <a:pt x="4207" y="96"/>
                  </a:lnTo>
                  <a:lnTo>
                    <a:pt x="4207" y="62"/>
                  </a:lnTo>
                  <a:lnTo>
                    <a:pt x="4177" y="62"/>
                  </a:lnTo>
                  <a:lnTo>
                    <a:pt x="4177" y="0"/>
                  </a:lnTo>
                  <a:lnTo>
                    <a:pt x="4269" y="0"/>
                  </a:lnTo>
                  <a:lnTo>
                    <a:pt x="4269" y="96"/>
                  </a:lnTo>
                  <a:close/>
                  <a:moveTo>
                    <a:pt x="4115" y="0"/>
                  </a:moveTo>
                  <a:lnTo>
                    <a:pt x="4115" y="62"/>
                  </a:lnTo>
                  <a:lnTo>
                    <a:pt x="3989" y="62"/>
                  </a:lnTo>
                  <a:lnTo>
                    <a:pt x="3989" y="0"/>
                  </a:lnTo>
                  <a:lnTo>
                    <a:pt x="4115" y="0"/>
                  </a:lnTo>
                  <a:close/>
                  <a:moveTo>
                    <a:pt x="3926" y="0"/>
                  </a:moveTo>
                  <a:lnTo>
                    <a:pt x="3926" y="62"/>
                  </a:lnTo>
                  <a:lnTo>
                    <a:pt x="3800" y="62"/>
                  </a:lnTo>
                  <a:lnTo>
                    <a:pt x="3800" y="0"/>
                  </a:lnTo>
                  <a:lnTo>
                    <a:pt x="3926" y="0"/>
                  </a:lnTo>
                  <a:close/>
                  <a:moveTo>
                    <a:pt x="3738" y="0"/>
                  </a:moveTo>
                  <a:lnTo>
                    <a:pt x="3738" y="62"/>
                  </a:lnTo>
                  <a:lnTo>
                    <a:pt x="3612" y="62"/>
                  </a:lnTo>
                  <a:lnTo>
                    <a:pt x="3612" y="0"/>
                  </a:lnTo>
                  <a:lnTo>
                    <a:pt x="3738" y="0"/>
                  </a:lnTo>
                  <a:close/>
                  <a:moveTo>
                    <a:pt x="3549" y="0"/>
                  </a:moveTo>
                  <a:lnTo>
                    <a:pt x="3549" y="62"/>
                  </a:lnTo>
                  <a:lnTo>
                    <a:pt x="3424" y="62"/>
                  </a:lnTo>
                  <a:lnTo>
                    <a:pt x="3424" y="0"/>
                  </a:lnTo>
                  <a:lnTo>
                    <a:pt x="3549" y="0"/>
                  </a:lnTo>
                  <a:close/>
                  <a:moveTo>
                    <a:pt x="3361" y="0"/>
                  </a:moveTo>
                  <a:lnTo>
                    <a:pt x="3361" y="62"/>
                  </a:lnTo>
                  <a:lnTo>
                    <a:pt x="3235" y="62"/>
                  </a:lnTo>
                  <a:lnTo>
                    <a:pt x="3235" y="0"/>
                  </a:lnTo>
                  <a:lnTo>
                    <a:pt x="3361" y="0"/>
                  </a:lnTo>
                  <a:close/>
                  <a:moveTo>
                    <a:pt x="3172" y="0"/>
                  </a:moveTo>
                  <a:lnTo>
                    <a:pt x="3172" y="62"/>
                  </a:lnTo>
                  <a:lnTo>
                    <a:pt x="3047" y="62"/>
                  </a:lnTo>
                  <a:lnTo>
                    <a:pt x="3047" y="0"/>
                  </a:lnTo>
                  <a:lnTo>
                    <a:pt x="3172" y="0"/>
                  </a:lnTo>
                  <a:close/>
                  <a:moveTo>
                    <a:pt x="2984" y="0"/>
                  </a:moveTo>
                  <a:lnTo>
                    <a:pt x="2984" y="62"/>
                  </a:lnTo>
                  <a:lnTo>
                    <a:pt x="2858" y="62"/>
                  </a:lnTo>
                  <a:lnTo>
                    <a:pt x="2858" y="0"/>
                  </a:lnTo>
                  <a:lnTo>
                    <a:pt x="2984" y="0"/>
                  </a:lnTo>
                  <a:close/>
                  <a:moveTo>
                    <a:pt x="2795" y="0"/>
                  </a:moveTo>
                  <a:lnTo>
                    <a:pt x="2795" y="62"/>
                  </a:lnTo>
                  <a:lnTo>
                    <a:pt x="2670" y="62"/>
                  </a:lnTo>
                  <a:lnTo>
                    <a:pt x="2670" y="0"/>
                  </a:lnTo>
                  <a:lnTo>
                    <a:pt x="2795" y="0"/>
                  </a:lnTo>
                  <a:close/>
                  <a:moveTo>
                    <a:pt x="2607" y="0"/>
                  </a:moveTo>
                  <a:lnTo>
                    <a:pt x="2607" y="62"/>
                  </a:lnTo>
                  <a:lnTo>
                    <a:pt x="2481" y="62"/>
                  </a:lnTo>
                  <a:lnTo>
                    <a:pt x="2481" y="0"/>
                  </a:lnTo>
                  <a:lnTo>
                    <a:pt x="2607" y="0"/>
                  </a:lnTo>
                  <a:close/>
                  <a:moveTo>
                    <a:pt x="2419" y="0"/>
                  </a:moveTo>
                  <a:lnTo>
                    <a:pt x="2419" y="62"/>
                  </a:lnTo>
                  <a:lnTo>
                    <a:pt x="2293" y="62"/>
                  </a:lnTo>
                  <a:lnTo>
                    <a:pt x="2293" y="0"/>
                  </a:lnTo>
                  <a:lnTo>
                    <a:pt x="2419" y="0"/>
                  </a:lnTo>
                  <a:close/>
                  <a:moveTo>
                    <a:pt x="2230" y="0"/>
                  </a:moveTo>
                  <a:lnTo>
                    <a:pt x="2230" y="62"/>
                  </a:lnTo>
                  <a:lnTo>
                    <a:pt x="2104" y="62"/>
                  </a:lnTo>
                  <a:lnTo>
                    <a:pt x="2104" y="0"/>
                  </a:lnTo>
                  <a:lnTo>
                    <a:pt x="2230" y="0"/>
                  </a:lnTo>
                  <a:close/>
                  <a:moveTo>
                    <a:pt x="2042" y="0"/>
                  </a:moveTo>
                  <a:lnTo>
                    <a:pt x="2042" y="62"/>
                  </a:lnTo>
                  <a:lnTo>
                    <a:pt x="1916" y="62"/>
                  </a:lnTo>
                  <a:lnTo>
                    <a:pt x="1916" y="0"/>
                  </a:lnTo>
                  <a:lnTo>
                    <a:pt x="2042" y="0"/>
                  </a:lnTo>
                  <a:close/>
                  <a:moveTo>
                    <a:pt x="1853" y="0"/>
                  </a:moveTo>
                  <a:lnTo>
                    <a:pt x="1853" y="62"/>
                  </a:lnTo>
                  <a:lnTo>
                    <a:pt x="1728" y="62"/>
                  </a:lnTo>
                  <a:lnTo>
                    <a:pt x="1728" y="0"/>
                  </a:lnTo>
                  <a:lnTo>
                    <a:pt x="1853" y="0"/>
                  </a:lnTo>
                  <a:close/>
                  <a:moveTo>
                    <a:pt x="1665" y="0"/>
                  </a:moveTo>
                  <a:lnTo>
                    <a:pt x="1665" y="62"/>
                  </a:lnTo>
                  <a:lnTo>
                    <a:pt x="1539" y="62"/>
                  </a:lnTo>
                  <a:lnTo>
                    <a:pt x="1539" y="0"/>
                  </a:lnTo>
                  <a:lnTo>
                    <a:pt x="1665" y="0"/>
                  </a:lnTo>
                  <a:close/>
                  <a:moveTo>
                    <a:pt x="1476" y="0"/>
                  </a:moveTo>
                  <a:lnTo>
                    <a:pt x="1476" y="62"/>
                  </a:lnTo>
                  <a:lnTo>
                    <a:pt x="1351" y="62"/>
                  </a:lnTo>
                  <a:lnTo>
                    <a:pt x="1351" y="0"/>
                  </a:lnTo>
                  <a:lnTo>
                    <a:pt x="1476" y="0"/>
                  </a:lnTo>
                  <a:close/>
                  <a:moveTo>
                    <a:pt x="1288" y="0"/>
                  </a:moveTo>
                  <a:lnTo>
                    <a:pt x="1288" y="62"/>
                  </a:lnTo>
                  <a:lnTo>
                    <a:pt x="1162" y="62"/>
                  </a:lnTo>
                  <a:lnTo>
                    <a:pt x="1162" y="0"/>
                  </a:lnTo>
                  <a:lnTo>
                    <a:pt x="1288" y="0"/>
                  </a:lnTo>
                  <a:close/>
                  <a:moveTo>
                    <a:pt x="1099" y="0"/>
                  </a:moveTo>
                  <a:lnTo>
                    <a:pt x="1099" y="62"/>
                  </a:lnTo>
                  <a:lnTo>
                    <a:pt x="974" y="62"/>
                  </a:lnTo>
                  <a:lnTo>
                    <a:pt x="974" y="0"/>
                  </a:lnTo>
                  <a:lnTo>
                    <a:pt x="1099" y="0"/>
                  </a:lnTo>
                  <a:close/>
                  <a:moveTo>
                    <a:pt x="911" y="0"/>
                  </a:moveTo>
                  <a:lnTo>
                    <a:pt x="911" y="62"/>
                  </a:lnTo>
                  <a:lnTo>
                    <a:pt x="785" y="62"/>
                  </a:lnTo>
                  <a:lnTo>
                    <a:pt x="785" y="0"/>
                  </a:lnTo>
                  <a:lnTo>
                    <a:pt x="911" y="0"/>
                  </a:lnTo>
                  <a:close/>
                  <a:moveTo>
                    <a:pt x="722" y="0"/>
                  </a:moveTo>
                  <a:lnTo>
                    <a:pt x="722" y="62"/>
                  </a:lnTo>
                  <a:lnTo>
                    <a:pt x="597" y="62"/>
                  </a:lnTo>
                  <a:lnTo>
                    <a:pt x="597" y="0"/>
                  </a:lnTo>
                  <a:lnTo>
                    <a:pt x="722" y="0"/>
                  </a:lnTo>
                  <a:close/>
                  <a:moveTo>
                    <a:pt x="534" y="0"/>
                  </a:moveTo>
                  <a:lnTo>
                    <a:pt x="534" y="62"/>
                  </a:lnTo>
                  <a:lnTo>
                    <a:pt x="408" y="62"/>
                  </a:lnTo>
                  <a:lnTo>
                    <a:pt x="408" y="0"/>
                  </a:lnTo>
                  <a:lnTo>
                    <a:pt x="534" y="0"/>
                  </a:lnTo>
                  <a:close/>
                  <a:moveTo>
                    <a:pt x="346" y="0"/>
                  </a:moveTo>
                  <a:lnTo>
                    <a:pt x="346" y="62"/>
                  </a:lnTo>
                  <a:lnTo>
                    <a:pt x="220" y="62"/>
                  </a:lnTo>
                  <a:lnTo>
                    <a:pt x="22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644525" y="685800"/>
              <a:ext cx="1135063" cy="527050"/>
            </a:xfrm>
            <a:custGeom>
              <a:avLst/>
              <a:gdLst>
                <a:gd name="T0" fmla="*/ 903 w 3151"/>
                <a:gd name="T1" fmla="*/ 0 h 1465"/>
                <a:gd name="T2" fmla="*/ 1355 w 3151"/>
                <a:gd name="T3" fmla="*/ 249 h 1465"/>
                <a:gd name="T4" fmla="*/ 1052 w 3151"/>
                <a:gd name="T5" fmla="*/ 547 h 1465"/>
                <a:gd name="T6" fmla="*/ 1203 w 3151"/>
                <a:gd name="T7" fmla="*/ 288 h 1465"/>
                <a:gd name="T8" fmla="*/ 1203 w 3151"/>
                <a:gd name="T9" fmla="*/ 508 h 1465"/>
                <a:gd name="T10" fmla="*/ 1673 w 3151"/>
                <a:gd name="T11" fmla="*/ 192 h 1465"/>
                <a:gd name="T12" fmla="*/ 1896 w 3151"/>
                <a:gd name="T13" fmla="*/ 610 h 1465"/>
                <a:gd name="T14" fmla="*/ 1492 w 3151"/>
                <a:gd name="T15" fmla="*/ 646 h 1465"/>
                <a:gd name="T16" fmla="*/ 1760 w 3151"/>
                <a:gd name="T17" fmla="*/ 682 h 1465"/>
                <a:gd name="T18" fmla="*/ 1535 w 3151"/>
                <a:gd name="T19" fmla="*/ 548 h 1465"/>
                <a:gd name="T20" fmla="*/ 1691 w 3151"/>
                <a:gd name="T21" fmla="*/ 288 h 1465"/>
                <a:gd name="T22" fmla="*/ 1691 w 3151"/>
                <a:gd name="T23" fmla="*/ 508 h 1465"/>
                <a:gd name="T24" fmla="*/ 1759 w 3151"/>
                <a:gd name="T25" fmla="*/ 315 h 1465"/>
                <a:gd name="T26" fmla="*/ 2341 w 3151"/>
                <a:gd name="T27" fmla="*/ 249 h 1465"/>
                <a:gd name="T28" fmla="*/ 2038 w 3151"/>
                <a:gd name="T29" fmla="*/ 547 h 1465"/>
                <a:gd name="T30" fmla="*/ 2189 w 3151"/>
                <a:gd name="T31" fmla="*/ 288 h 1465"/>
                <a:gd name="T32" fmla="*/ 2189 w 3151"/>
                <a:gd name="T33" fmla="*/ 508 h 1465"/>
                <a:gd name="T34" fmla="*/ 391 w 3151"/>
                <a:gd name="T35" fmla="*/ 1107 h 1465"/>
                <a:gd name="T36" fmla="*/ 275 w 3151"/>
                <a:gd name="T37" fmla="*/ 1144 h 1465"/>
                <a:gd name="T38" fmla="*/ 56 w 3151"/>
                <a:gd name="T39" fmla="*/ 1222 h 1465"/>
                <a:gd name="T40" fmla="*/ 340 w 3151"/>
                <a:gd name="T41" fmla="*/ 918 h 1465"/>
                <a:gd name="T42" fmla="*/ 143 w 3151"/>
                <a:gd name="T43" fmla="*/ 974 h 1465"/>
                <a:gd name="T44" fmla="*/ 201 w 3151"/>
                <a:gd name="T45" fmla="*/ 953 h 1465"/>
                <a:gd name="T46" fmla="*/ 1087 w 3151"/>
                <a:gd name="T47" fmla="*/ 1269 h 1465"/>
                <a:gd name="T48" fmla="*/ 909 w 3151"/>
                <a:gd name="T49" fmla="*/ 970 h 1465"/>
                <a:gd name="T50" fmla="*/ 728 w 3151"/>
                <a:gd name="T51" fmla="*/ 1269 h 1465"/>
                <a:gd name="T52" fmla="*/ 611 w 3151"/>
                <a:gd name="T53" fmla="*/ 991 h 1465"/>
                <a:gd name="T54" fmla="*/ 480 w 3151"/>
                <a:gd name="T55" fmla="*/ 873 h 1465"/>
                <a:gd name="T56" fmla="*/ 814 w 3151"/>
                <a:gd name="T57" fmla="*/ 928 h 1465"/>
                <a:gd name="T58" fmla="*/ 1608 w 3151"/>
                <a:gd name="T59" fmla="*/ 1072 h 1465"/>
                <a:gd name="T60" fmla="*/ 1305 w 3151"/>
                <a:gd name="T61" fmla="*/ 1465 h 1465"/>
                <a:gd name="T62" fmla="*/ 1299 w 3151"/>
                <a:gd name="T63" fmla="*/ 914 h 1465"/>
                <a:gd name="T64" fmla="*/ 1305 w 3151"/>
                <a:gd name="T65" fmla="*/ 1062 h 1465"/>
                <a:gd name="T66" fmla="*/ 1468 w 3151"/>
                <a:gd name="T67" fmla="*/ 1153 h 1465"/>
                <a:gd name="T68" fmla="*/ 1914 w 3151"/>
                <a:gd name="T69" fmla="*/ 869 h 1465"/>
                <a:gd name="T70" fmla="*/ 1809 w 3151"/>
                <a:gd name="T71" fmla="*/ 1269 h 1465"/>
                <a:gd name="T72" fmla="*/ 1805 w 3151"/>
                <a:gd name="T73" fmla="*/ 918 h 1465"/>
                <a:gd name="T74" fmla="*/ 2106 w 3151"/>
                <a:gd name="T75" fmla="*/ 1166 h 1465"/>
                <a:gd name="T76" fmla="*/ 2289 w 3151"/>
                <a:gd name="T77" fmla="*/ 1242 h 1465"/>
                <a:gd name="T78" fmla="*/ 2020 w 3151"/>
                <a:gd name="T79" fmla="*/ 921 h 1465"/>
                <a:gd name="T80" fmla="*/ 2355 w 3151"/>
                <a:gd name="T81" fmla="*/ 1107 h 1465"/>
                <a:gd name="T82" fmla="*/ 2242 w 3151"/>
                <a:gd name="T83" fmla="*/ 1033 h 1465"/>
                <a:gd name="T84" fmla="*/ 2693 w 3151"/>
                <a:gd name="T85" fmla="*/ 901 h 1465"/>
                <a:gd name="T86" fmla="*/ 2533 w 3151"/>
                <a:gd name="T87" fmla="*/ 985 h 1465"/>
                <a:gd name="T88" fmla="*/ 2549 w 3151"/>
                <a:gd name="T89" fmla="*/ 1010 h 1465"/>
                <a:gd name="T90" fmla="*/ 2595 w 3151"/>
                <a:gd name="T91" fmla="*/ 1025 h 1465"/>
                <a:gd name="T92" fmla="*/ 2702 w 3151"/>
                <a:gd name="T93" fmla="*/ 1243 h 1465"/>
                <a:gd name="T94" fmla="*/ 2526 w 3151"/>
                <a:gd name="T95" fmla="*/ 1143 h 1465"/>
                <a:gd name="T96" fmla="*/ 2619 w 3151"/>
                <a:gd name="T97" fmla="*/ 1130 h 1465"/>
                <a:gd name="T98" fmla="*/ 2445 w 3151"/>
                <a:gd name="T99" fmla="*/ 1062 h 1465"/>
                <a:gd name="T100" fmla="*/ 2579 w 3151"/>
                <a:gd name="T101" fmla="*/ 865 h 1465"/>
                <a:gd name="T102" fmla="*/ 3151 w 3151"/>
                <a:gd name="T103" fmla="*/ 1269 h 1465"/>
                <a:gd name="T104" fmla="*/ 2845 w 3151"/>
                <a:gd name="T105" fmla="*/ 1248 h 1465"/>
                <a:gd name="T106" fmla="*/ 3039 w 3151"/>
                <a:gd name="T107" fmla="*/ 1021 h 1465"/>
                <a:gd name="T108" fmla="*/ 2821 w 3151"/>
                <a:gd name="T109" fmla="*/ 1007 h 1465"/>
                <a:gd name="T110" fmla="*/ 2980 w 3151"/>
                <a:gd name="T111" fmla="*/ 1114 h 1465"/>
                <a:gd name="T112" fmla="*/ 3039 w 3151"/>
                <a:gd name="T113" fmla="*/ 1127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51" h="1465">
                  <a:moveTo>
                    <a:pt x="903" y="596"/>
                  </a:moveTo>
                  <a:lnTo>
                    <a:pt x="791" y="596"/>
                  </a:lnTo>
                  <a:lnTo>
                    <a:pt x="791" y="0"/>
                  </a:lnTo>
                  <a:lnTo>
                    <a:pt x="903" y="0"/>
                  </a:lnTo>
                  <a:lnTo>
                    <a:pt x="903" y="596"/>
                  </a:lnTo>
                  <a:close/>
                  <a:moveTo>
                    <a:pt x="1052" y="249"/>
                  </a:moveTo>
                  <a:cubicBezTo>
                    <a:pt x="1092" y="211"/>
                    <a:pt x="1142" y="192"/>
                    <a:pt x="1203" y="192"/>
                  </a:cubicBezTo>
                  <a:cubicBezTo>
                    <a:pt x="1265" y="192"/>
                    <a:pt x="1315" y="211"/>
                    <a:pt x="1355" y="249"/>
                  </a:cubicBezTo>
                  <a:cubicBezTo>
                    <a:pt x="1394" y="286"/>
                    <a:pt x="1414" y="336"/>
                    <a:pt x="1414" y="398"/>
                  </a:cubicBezTo>
                  <a:cubicBezTo>
                    <a:pt x="1414" y="459"/>
                    <a:pt x="1394" y="509"/>
                    <a:pt x="1355" y="547"/>
                  </a:cubicBezTo>
                  <a:cubicBezTo>
                    <a:pt x="1315" y="585"/>
                    <a:pt x="1265" y="604"/>
                    <a:pt x="1203" y="604"/>
                  </a:cubicBezTo>
                  <a:cubicBezTo>
                    <a:pt x="1142" y="604"/>
                    <a:pt x="1092" y="585"/>
                    <a:pt x="1052" y="547"/>
                  </a:cubicBezTo>
                  <a:cubicBezTo>
                    <a:pt x="1012" y="509"/>
                    <a:pt x="993" y="459"/>
                    <a:pt x="993" y="398"/>
                  </a:cubicBezTo>
                  <a:cubicBezTo>
                    <a:pt x="993" y="336"/>
                    <a:pt x="1012" y="286"/>
                    <a:pt x="1052" y="249"/>
                  </a:cubicBezTo>
                  <a:close/>
                  <a:moveTo>
                    <a:pt x="1274" y="317"/>
                  </a:moveTo>
                  <a:cubicBezTo>
                    <a:pt x="1256" y="298"/>
                    <a:pt x="1233" y="288"/>
                    <a:pt x="1203" y="288"/>
                  </a:cubicBezTo>
                  <a:cubicBezTo>
                    <a:pt x="1174" y="288"/>
                    <a:pt x="1151" y="298"/>
                    <a:pt x="1133" y="317"/>
                  </a:cubicBezTo>
                  <a:cubicBezTo>
                    <a:pt x="1115" y="337"/>
                    <a:pt x="1106" y="364"/>
                    <a:pt x="1106" y="398"/>
                  </a:cubicBezTo>
                  <a:cubicBezTo>
                    <a:pt x="1106" y="432"/>
                    <a:pt x="1115" y="459"/>
                    <a:pt x="1133" y="479"/>
                  </a:cubicBezTo>
                  <a:cubicBezTo>
                    <a:pt x="1151" y="498"/>
                    <a:pt x="1174" y="508"/>
                    <a:pt x="1203" y="508"/>
                  </a:cubicBezTo>
                  <a:cubicBezTo>
                    <a:pt x="1233" y="508"/>
                    <a:pt x="1256" y="498"/>
                    <a:pt x="1274" y="479"/>
                  </a:cubicBezTo>
                  <a:cubicBezTo>
                    <a:pt x="1292" y="459"/>
                    <a:pt x="1301" y="432"/>
                    <a:pt x="1301" y="398"/>
                  </a:cubicBezTo>
                  <a:cubicBezTo>
                    <a:pt x="1301" y="364"/>
                    <a:pt x="1292" y="337"/>
                    <a:pt x="1274" y="317"/>
                  </a:cubicBezTo>
                  <a:close/>
                  <a:moveTo>
                    <a:pt x="1673" y="192"/>
                  </a:moveTo>
                  <a:cubicBezTo>
                    <a:pt x="1727" y="192"/>
                    <a:pt x="1766" y="208"/>
                    <a:pt x="1791" y="241"/>
                  </a:cubicBezTo>
                  <a:lnTo>
                    <a:pt x="1791" y="199"/>
                  </a:lnTo>
                  <a:lnTo>
                    <a:pt x="1896" y="199"/>
                  </a:lnTo>
                  <a:lnTo>
                    <a:pt x="1896" y="610"/>
                  </a:lnTo>
                  <a:cubicBezTo>
                    <a:pt x="1896" y="668"/>
                    <a:pt x="1878" y="713"/>
                    <a:pt x="1841" y="748"/>
                  </a:cubicBezTo>
                  <a:cubicBezTo>
                    <a:pt x="1805" y="782"/>
                    <a:pt x="1757" y="799"/>
                    <a:pt x="1696" y="799"/>
                  </a:cubicBezTo>
                  <a:cubicBezTo>
                    <a:pt x="1636" y="799"/>
                    <a:pt x="1589" y="785"/>
                    <a:pt x="1555" y="758"/>
                  </a:cubicBezTo>
                  <a:cubicBezTo>
                    <a:pt x="1520" y="731"/>
                    <a:pt x="1499" y="694"/>
                    <a:pt x="1492" y="646"/>
                  </a:cubicBezTo>
                  <a:lnTo>
                    <a:pt x="1603" y="643"/>
                  </a:lnTo>
                  <a:cubicBezTo>
                    <a:pt x="1605" y="662"/>
                    <a:pt x="1615" y="677"/>
                    <a:pt x="1631" y="688"/>
                  </a:cubicBezTo>
                  <a:cubicBezTo>
                    <a:pt x="1646" y="699"/>
                    <a:pt x="1667" y="704"/>
                    <a:pt x="1692" y="704"/>
                  </a:cubicBezTo>
                  <a:cubicBezTo>
                    <a:pt x="1720" y="704"/>
                    <a:pt x="1743" y="697"/>
                    <a:pt x="1760" y="682"/>
                  </a:cubicBezTo>
                  <a:cubicBezTo>
                    <a:pt x="1776" y="668"/>
                    <a:pt x="1785" y="646"/>
                    <a:pt x="1785" y="619"/>
                  </a:cubicBezTo>
                  <a:lnTo>
                    <a:pt x="1785" y="562"/>
                  </a:lnTo>
                  <a:cubicBezTo>
                    <a:pt x="1759" y="590"/>
                    <a:pt x="1721" y="604"/>
                    <a:pt x="1673" y="604"/>
                  </a:cubicBezTo>
                  <a:cubicBezTo>
                    <a:pt x="1616" y="604"/>
                    <a:pt x="1571" y="585"/>
                    <a:pt x="1535" y="548"/>
                  </a:cubicBezTo>
                  <a:cubicBezTo>
                    <a:pt x="1500" y="510"/>
                    <a:pt x="1482" y="460"/>
                    <a:pt x="1482" y="398"/>
                  </a:cubicBezTo>
                  <a:cubicBezTo>
                    <a:pt x="1482" y="336"/>
                    <a:pt x="1500" y="286"/>
                    <a:pt x="1535" y="249"/>
                  </a:cubicBezTo>
                  <a:cubicBezTo>
                    <a:pt x="1571" y="211"/>
                    <a:pt x="1616" y="192"/>
                    <a:pt x="1673" y="192"/>
                  </a:cubicBezTo>
                  <a:close/>
                  <a:moveTo>
                    <a:pt x="1691" y="288"/>
                  </a:moveTo>
                  <a:cubicBezTo>
                    <a:pt x="1662" y="288"/>
                    <a:pt x="1639" y="297"/>
                    <a:pt x="1622" y="317"/>
                  </a:cubicBezTo>
                  <a:cubicBezTo>
                    <a:pt x="1604" y="336"/>
                    <a:pt x="1595" y="363"/>
                    <a:pt x="1595" y="398"/>
                  </a:cubicBezTo>
                  <a:cubicBezTo>
                    <a:pt x="1595" y="433"/>
                    <a:pt x="1604" y="460"/>
                    <a:pt x="1622" y="479"/>
                  </a:cubicBezTo>
                  <a:cubicBezTo>
                    <a:pt x="1639" y="499"/>
                    <a:pt x="1662" y="508"/>
                    <a:pt x="1691" y="508"/>
                  </a:cubicBezTo>
                  <a:cubicBezTo>
                    <a:pt x="1719" y="508"/>
                    <a:pt x="1742" y="499"/>
                    <a:pt x="1759" y="481"/>
                  </a:cubicBezTo>
                  <a:cubicBezTo>
                    <a:pt x="1776" y="463"/>
                    <a:pt x="1785" y="438"/>
                    <a:pt x="1785" y="407"/>
                  </a:cubicBezTo>
                  <a:lnTo>
                    <a:pt x="1785" y="389"/>
                  </a:lnTo>
                  <a:cubicBezTo>
                    <a:pt x="1785" y="358"/>
                    <a:pt x="1776" y="333"/>
                    <a:pt x="1759" y="315"/>
                  </a:cubicBezTo>
                  <a:cubicBezTo>
                    <a:pt x="1742" y="297"/>
                    <a:pt x="1719" y="288"/>
                    <a:pt x="1691" y="288"/>
                  </a:cubicBezTo>
                  <a:close/>
                  <a:moveTo>
                    <a:pt x="2038" y="249"/>
                  </a:moveTo>
                  <a:cubicBezTo>
                    <a:pt x="2078" y="211"/>
                    <a:pt x="2128" y="192"/>
                    <a:pt x="2189" y="192"/>
                  </a:cubicBezTo>
                  <a:cubicBezTo>
                    <a:pt x="2251" y="192"/>
                    <a:pt x="2301" y="211"/>
                    <a:pt x="2341" y="249"/>
                  </a:cubicBezTo>
                  <a:cubicBezTo>
                    <a:pt x="2380" y="286"/>
                    <a:pt x="2400" y="336"/>
                    <a:pt x="2400" y="398"/>
                  </a:cubicBezTo>
                  <a:cubicBezTo>
                    <a:pt x="2400" y="459"/>
                    <a:pt x="2380" y="509"/>
                    <a:pt x="2341" y="547"/>
                  </a:cubicBezTo>
                  <a:cubicBezTo>
                    <a:pt x="2301" y="585"/>
                    <a:pt x="2251" y="604"/>
                    <a:pt x="2189" y="604"/>
                  </a:cubicBezTo>
                  <a:cubicBezTo>
                    <a:pt x="2128" y="604"/>
                    <a:pt x="2078" y="585"/>
                    <a:pt x="2038" y="547"/>
                  </a:cubicBezTo>
                  <a:cubicBezTo>
                    <a:pt x="1998" y="509"/>
                    <a:pt x="1979" y="459"/>
                    <a:pt x="1979" y="398"/>
                  </a:cubicBezTo>
                  <a:cubicBezTo>
                    <a:pt x="1979" y="336"/>
                    <a:pt x="1998" y="286"/>
                    <a:pt x="2038" y="249"/>
                  </a:cubicBezTo>
                  <a:close/>
                  <a:moveTo>
                    <a:pt x="2260" y="317"/>
                  </a:moveTo>
                  <a:cubicBezTo>
                    <a:pt x="2242" y="298"/>
                    <a:pt x="2219" y="288"/>
                    <a:pt x="2189" y="288"/>
                  </a:cubicBezTo>
                  <a:cubicBezTo>
                    <a:pt x="2160" y="288"/>
                    <a:pt x="2137" y="298"/>
                    <a:pt x="2119" y="317"/>
                  </a:cubicBezTo>
                  <a:cubicBezTo>
                    <a:pt x="2101" y="337"/>
                    <a:pt x="2092" y="364"/>
                    <a:pt x="2092" y="398"/>
                  </a:cubicBezTo>
                  <a:cubicBezTo>
                    <a:pt x="2092" y="432"/>
                    <a:pt x="2101" y="459"/>
                    <a:pt x="2119" y="479"/>
                  </a:cubicBezTo>
                  <a:cubicBezTo>
                    <a:pt x="2137" y="498"/>
                    <a:pt x="2160" y="508"/>
                    <a:pt x="2189" y="508"/>
                  </a:cubicBezTo>
                  <a:cubicBezTo>
                    <a:pt x="2219" y="508"/>
                    <a:pt x="2242" y="498"/>
                    <a:pt x="2260" y="479"/>
                  </a:cubicBezTo>
                  <a:cubicBezTo>
                    <a:pt x="2278" y="459"/>
                    <a:pt x="2287" y="432"/>
                    <a:pt x="2287" y="398"/>
                  </a:cubicBezTo>
                  <a:cubicBezTo>
                    <a:pt x="2287" y="364"/>
                    <a:pt x="2278" y="337"/>
                    <a:pt x="2260" y="317"/>
                  </a:cubicBezTo>
                  <a:close/>
                  <a:moveTo>
                    <a:pt x="391" y="1107"/>
                  </a:moveTo>
                  <a:lnTo>
                    <a:pt x="119" y="1107"/>
                  </a:lnTo>
                  <a:cubicBezTo>
                    <a:pt x="120" y="1132"/>
                    <a:pt x="128" y="1152"/>
                    <a:pt x="142" y="1166"/>
                  </a:cubicBezTo>
                  <a:cubicBezTo>
                    <a:pt x="157" y="1180"/>
                    <a:pt x="177" y="1187"/>
                    <a:pt x="202" y="1187"/>
                  </a:cubicBezTo>
                  <a:cubicBezTo>
                    <a:pt x="242" y="1187"/>
                    <a:pt x="266" y="1173"/>
                    <a:pt x="275" y="1144"/>
                  </a:cubicBezTo>
                  <a:lnTo>
                    <a:pt x="387" y="1149"/>
                  </a:lnTo>
                  <a:cubicBezTo>
                    <a:pt x="380" y="1187"/>
                    <a:pt x="360" y="1218"/>
                    <a:pt x="326" y="1242"/>
                  </a:cubicBezTo>
                  <a:cubicBezTo>
                    <a:pt x="292" y="1266"/>
                    <a:pt x="251" y="1278"/>
                    <a:pt x="205" y="1278"/>
                  </a:cubicBezTo>
                  <a:cubicBezTo>
                    <a:pt x="143" y="1278"/>
                    <a:pt x="94" y="1259"/>
                    <a:pt x="56" y="1222"/>
                  </a:cubicBezTo>
                  <a:cubicBezTo>
                    <a:pt x="19" y="1185"/>
                    <a:pt x="0" y="1134"/>
                    <a:pt x="0" y="1072"/>
                  </a:cubicBezTo>
                  <a:cubicBezTo>
                    <a:pt x="0" y="1008"/>
                    <a:pt x="19" y="958"/>
                    <a:pt x="56" y="921"/>
                  </a:cubicBezTo>
                  <a:cubicBezTo>
                    <a:pt x="93" y="884"/>
                    <a:pt x="142" y="865"/>
                    <a:pt x="202" y="865"/>
                  </a:cubicBezTo>
                  <a:cubicBezTo>
                    <a:pt x="260" y="865"/>
                    <a:pt x="306" y="883"/>
                    <a:pt x="340" y="918"/>
                  </a:cubicBezTo>
                  <a:cubicBezTo>
                    <a:pt x="374" y="953"/>
                    <a:pt x="391" y="1001"/>
                    <a:pt x="391" y="1062"/>
                  </a:cubicBezTo>
                  <a:lnTo>
                    <a:pt x="391" y="1107"/>
                  </a:lnTo>
                  <a:close/>
                  <a:moveTo>
                    <a:pt x="201" y="953"/>
                  </a:moveTo>
                  <a:cubicBezTo>
                    <a:pt x="177" y="953"/>
                    <a:pt x="158" y="960"/>
                    <a:pt x="143" y="974"/>
                  </a:cubicBezTo>
                  <a:cubicBezTo>
                    <a:pt x="129" y="988"/>
                    <a:pt x="120" y="1007"/>
                    <a:pt x="119" y="1033"/>
                  </a:cubicBezTo>
                  <a:lnTo>
                    <a:pt x="278" y="1033"/>
                  </a:lnTo>
                  <a:cubicBezTo>
                    <a:pt x="277" y="1007"/>
                    <a:pt x="270" y="988"/>
                    <a:pt x="257" y="974"/>
                  </a:cubicBezTo>
                  <a:cubicBezTo>
                    <a:pt x="244" y="960"/>
                    <a:pt x="226" y="953"/>
                    <a:pt x="201" y="953"/>
                  </a:cubicBezTo>
                  <a:close/>
                  <a:moveTo>
                    <a:pt x="936" y="865"/>
                  </a:moveTo>
                  <a:cubicBezTo>
                    <a:pt x="982" y="865"/>
                    <a:pt x="1018" y="880"/>
                    <a:pt x="1046" y="909"/>
                  </a:cubicBezTo>
                  <a:cubicBezTo>
                    <a:pt x="1073" y="938"/>
                    <a:pt x="1087" y="977"/>
                    <a:pt x="1087" y="1026"/>
                  </a:cubicBezTo>
                  <a:lnTo>
                    <a:pt x="1087" y="1269"/>
                  </a:lnTo>
                  <a:lnTo>
                    <a:pt x="975" y="1269"/>
                  </a:lnTo>
                  <a:lnTo>
                    <a:pt x="975" y="1049"/>
                  </a:lnTo>
                  <a:cubicBezTo>
                    <a:pt x="975" y="1023"/>
                    <a:pt x="969" y="1004"/>
                    <a:pt x="958" y="990"/>
                  </a:cubicBezTo>
                  <a:cubicBezTo>
                    <a:pt x="946" y="976"/>
                    <a:pt x="930" y="970"/>
                    <a:pt x="909" y="970"/>
                  </a:cubicBezTo>
                  <a:cubicBezTo>
                    <a:pt x="889" y="970"/>
                    <a:pt x="874" y="976"/>
                    <a:pt x="862" y="987"/>
                  </a:cubicBezTo>
                  <a:cubicBezTo>
                    <a:pt x="849" y="999"/>
                    <a:pt x="842" y="1015"/>
                    <a:pt x="840" y="1036"/>
                  </a:cubicBezTo>
                  <a:lnTo>
                    <a:pt x="840" y="1269"/>
                  </a:lnTo>
                  <a:lnTo>
                    <a:pt x="728" y="1269"/>
                  </a:lnTo>
                  <a:lnTo>
                    <a:pt x="728" y="1049"/>
                  </a:lnTo>
                  <a:cubicBezTo>
                    <a:pt x="728" y="1024"/>
                    <a:pt x="722" y="1004"/>
                    <a:pt x="711" y="990"/>
                  </a:cubicBezTo>
                  <a:cubicBezTo>
                    <a:pt x="700" y="977"/>
                    <a:pt x="684" y="970"/>
                    <a:pt x="663" y="970"/>
                  </a:cubicBezTo>
                  <a:cubicBezTo>
                    <a:pt x="641" y="970"/>
                    <a:pt x="624" y="977"/>
                    <a:pt x="611" y="991"/>
                  </a:cubicBezTo>
                  <a:cubicBezTo>
                    <a:pt x="598" y="1006"/>
                    <a:pt x="592" y="1025"/>
                    <a:pt x="592" y="1049"/>
                  </a:cubicBezTo>
                  <a:lnTo>
                    <a:pt x="592" y="1269"/>
                  </a:lnTo>
                  <a:lnTo>
                    <a:pt x="480" y="1269"/>
                  </a:lnTo>
                  <a:lnTo>
                    <a:pt x="480" y="873"/>
                  </a:lnTo>
                  <a:lnTo>
                    <a:pt x="586" y="873"/>
                  </a:lnTo>
                  <a:lnTo>
                    <a:pt x="586" y="914"/>
                  </a:lnTo>
                  <a:cubicBezTo>
                    <a:pt x="606" y="881"/>
                    <a:pt x="641" y="865"/>
                    <a:pt x="690" y="865"/>
                  </a:cubicBezTo>
                  <a:cubicBezTo>
                    <a:pt x="746" y="865"/>
                    <a:pt x="787" y="886"/>
                    <a:pt x="814" y="928"/>
                  </a:cubicBezTo>
                  <a:cubicBezTo>
                    <a:pt x="841" y="886"/>
                    <a:pt x="882" y="865"/>
                    <a:pt x="936" y="865"/>
                  </a:cubicBezTo>
                  <a:close/>
                  <a:moveTo>
                    <a:pt x="1416" y="865"/>
                  </a:moveTo>
                  <a:cubicBezTo>
                    <a:pt x="1473" y="865"/>
                    <a:pt x="1519" y="884"/>
                    <a:pt x="1555" y="922"/>
                  </a:cubicBezTo>
                  <a:cubicBezTo>
                    <a:pt x="1590" y="960"/>
                    <a:pt x="1608" y="1010"/>
                    <a:pt x="1608" y="1072"/>
                  </a:cubicBezTo>
                  <a:cubicBezTo>
                    <a:pt x="1608" y="1133"/>
                    <a:pt x="1590" y="1183"/>
                    <a:pt x="1555" y="1221"/>
                  </a:cubicBezTo>
                  <a:cubicBezTo>
                    <a:pt x="1519" y="1259"/>
                    <a:pt x="1473" y="1278"/>
                    <a:pt x="1416" y="1278"/>
                  </a:cubicBezTo>
                  <a:cubicBezTo>
                    <a:pt x="1368" y="1278"/>
                    <a:pt x="1331" y="1264"/>
                    <a:pt x="1305" y="1236"/>
                  </a:cubicBezTo>
                  <a:lnTo>
                    <a:pt x="1305" y="1465"/>
                  </a:lnTo>
                  <a:lnTo>
                    <a:pt x="1193" y="1465"/>
                  </a:lnTo>
                  <a:lnTo>
                    <a:pt x="1193" y="873"/>
                  </a:lnTo>
                  <a:lnTo>
                    <a:pt x="1299" y="873"/>
                  </a:lnTo>
                  <a:lnTo>
                    <a:pt x="1299" y="914"/>
                  </a:lnTo>
                  <a:cubicBezTo>
                    <a:pt x="1323" y="882"/>
                    <a:pt x="1363" y="865"/>
                    <a:pt x="1416" y="865"/>
                  </a:cubicBezTo>
                  <a:close/>
                  <a:moveTo>
                    <a:pt x="1399" y="961"/>
                  </a:moveTo>
                  <a:cubicBezTo>
                    <a:pt x="1370" y="961"/>
                    <a:pt x="1348" y="970"/>
                    <a:pt x="1331" y="988"/>
                  </a:cubicBezTo>
                  <a:cubicBezTo>
                    <a:pt x="1314" y="1007"/>
                    <a:pt x="1305" y="1031"/>
                    <a:pt x="1305" y="1062"/>
                  </a:cubicBezTo>
                  <a:lnTo>
                    <a:pt x="1305" y="1081"/>
                  </a:lnTo>
                  <a:cubicBezTo>
                    <a:pt x="1305" y="1112"/>
                    <a:pt x="1314" y="1137"/>
                    <a:pt x="1331" y="1155"/>
                  </a:cubicBezTo>
                  <a:cubicBezTo>
                    <a:pt x="1348" y="1173"/>
                    <a:pt x="1370" y="1182"/>
                    <a:pt x="1399" y="1182"/>
                  </a:cubicBezTo>
                  <a:cubicBezTo>
                    <a:pt x="1427" y="1182"/>
                    <a:pt x="1450" y="1172"/>
                    <a:pt x="1468" y="1153"/>
                  </a:cubicBezTo>
                  <a:cubicBezTo>
                    <a:pt x="1486" y="1133"/>
                    <a:pt x="1494" y="1106"/>
                    <a:pt x="1494" y="1072"/>
                  </a:cubicBezTo>
                  <a:cubicBezTo>
                    <a:pt x="1494" y="1037"/>
                    <a:pt x="1486" y="1010"/>
                    <a:pt x="1468" y="990"/>
                  </a:cubicBezTo>
                  <a:cubicBezTo>
                    <a:pt x="1450" y="971"/>
                    <a:pt x="1427" y="961"/>
                    <a:pt x="1399" y="961"/>
                  </a:cubicBezTo>
                  <a:close/>
                  <a:moveTo>
                    <a:pt x="1914" y="869"/>
                  </a:moveTo>
                  <a:lnTo>
                    <a:pt x="1914" y="977"/>
                  </a:lnTo>
                  <a:cubicBezTo>
                    <a:pt x="1882" y="977"/>
                    <a:pt x="1856" y="986"/>
                    <a:pt x="1837" y="1002"/>
                  </a:cubicBezTo>
                  <a:cubicBezTo>
                    <a:pt x="1818" y="1019"/>
                    <a:pt x="1809" y="1041"/>
                    <a:pt x="1809" y="1069"/>
                  </a:cubicBezTo>
                  <a:lnTo>
                    <a:pt x="1809" y="1269"/>
                  </a:lnTo>
                  <a:lnTo>
                    <a:pt x="1697" y="1269"/>
                  </a:lnTo>
                  <a:lnTo>
                    <a:pt x="1697" y="873"/>
                  </a:lnTo>
                  <a:lnTo>
                    <a:pt x="1805" y="873"/>
                  </a:lnTo>
                  <a:lnTo>
                    <a:pt x="1805" y="918"/>
                  </a:lnTo>
                  <a:cubicBezTo>
                    <a:pt x="1826" y="886"/>
                    <a:pt x="1862" y="869"/>
                    <a:pt x="1914" y="869"/>
                  </a:cubicBezTo>
                  <a:close/>
                  <a:moveTo>
                    <a:pt x="2355" y="1107"/>
                  </a:moveTo>
                  <a:lnTo>
                    <a:pt x="2082" y="1107"/>
                  </a:lnTo>
                  <a:cubicBezTo>
                    <a:pt x="2084" y="1132"/>
                    <a:pt x="2091" y="1152"/>
                    <a:pt x="2106" y="1166"/>
                  </a:cubicBezTo>
                  <a:cubicBezTo>
                    <a:pt x="2120" y="1180"/>
                    <a:pt x="2140" y="1187"/>
                    <a:pt x="2165" y="1187"/>
                  </a:cubicBezTo>
                  <a:cubicBezTo>
                    <a:pt x="2205" y="1187"/>
                    <a:pt x="2229" y="1173"/>
                    <a:pt x="2238" y="1144"/>
                  </a:cubicBezTo>
                  <a:lnTo>
                    <a:pt x="2351" y="1149"/>
                  </a:lnTo>
                  <a:cubicBezTo>
                    <a:pt x="2344" y="1187"/>
                    <a:pt x="2323" y="1218"/>
                    <a:pt x="2289" y="1242"/>
                  </a:cubicBezTo>
                  <a:cubicBezTo>
                    <a:pt x="2255" y="1266"/>
                    <a:pt x="2215" y="1278"/>
                    <a:pt x="2168" y="1278"/>
                  </a:cubicBezTo>
                  <a:cubicBezTo>
                    <a:pt x="2107" y="1278"/>
                    <a:pt x="2058" y="1259"/>
                    <a:pt x="2020" y="1222"/>
                  </a:cubicBezTo>
                  <a:cubicBezTo>
                    <a:pt x="1982" y="1185"/>
                    <a:pt x="1964" y="1134"/>
                    <a:pt x="1964" y="1072"/>
                  </a:cubicBezTo>
                  <a:cubicBezTo>
                    <a:pt x="1964" y="1008"/>
                    <a:pt x="1982" y="958"/>
                    <a:pt x="2020" y="921"/>
                  </a:cubicBezTo>
                  <a:cubicBezTo>
                    <a:pt x="2057" y="884"/>
                    <a:pt x="2105" y="865"/>
                    <a:pt x="2165" y="865"/>
                  </a:cubicBezTo>
                  <a:cubicBezTo>
                    <a:pt x="2223" y="865"/>
                    <a:pt x="2269" y="883"/>
                    <a:pt x="2303" y="918"/>
                  </a:cubicBezTo>
                  <a:cubicBezTo>
                    <a:pt x="2338" y="953"/>
                    <a:pt x="2355" y="1001"/>
                    <a:pt x="2355" y="1062"/>
                  </a:cubicBezTo>
                  <a:lnTo>
                    <a:pt x="2355" y="1107"/>
                  </a:lnTo>
                  <a:close/>
                  <a:moveTo>
                    <a:pt x="2165" y="953"/>
                  </a:moveTo>
                  <a:cubicBezTo>
                    <a:pt x="2140" y="953"/>
                    <a:pt x="2121" y="960"/>
                    <a:pt x="2107" y="974"/>
                  </a:cubicBezTo>
                  <a:cubicBezTo>
                    <a:pt x="2092" y="988"/>
                    <a:pt x="2084" y="1007"/>
                    <a:pt x="2082" y="1033"/>
                  </a:cubicBezTo>
                  <a:lnTo>
                    <a:pt x="2242" y="1033"/>
                  </a:lnTo>
                  <a:cubicBezTo>
                    <a:pt x="2241" y="1007"/>
                    <a:pt x="2234" y="988"/>
                    <a:pt x="2221" y="974"/>
                  </a:cubicBezTo>
                  <a:cubicBezTo>
                    <a:pt x="2208" y="960"/>
                    <a:pt x="2189" y="953"/>
                    <a:pt x="2165" y="953"/>
                  </a:cubicBezTo>
                  <a:close/>
                  <a:moveTo>
                    <a:pt x="2579" y="865"/>
                  </a:moveTo>
                  <a:cubicBezTo>
                    <a:pt x="2628" y="865"/>
                    <a:pt x="2666" y="877"/>
                    <a:pt x="2693" y="901"/>
                  </a:cubicBezTo>
                  <a:cubicBezTo>
                    <a:pt x="2721" y="924"/>
                    <a:pt x="2736" y="955"/>
                    <a:pt x="2740" y="993"/>
                  </a:cubicBezTo>
                  <a:lnTo>
                    <a:pt x="2628" y="1000"/>
                  </a:lnTo>
                  <a:cubicBezTo>
                    <a:pt x="2627" y="967"/>
                    <a:pt x="2610" y="951"/>
                    <a:pt x="2578" y="951"/>
                  </a:cubicBezTo>
                  <a:cubicBezTo>
                    <a:pt x="2548" y="951"/>
                    <a:pt x="2533" y="962"/>
                    <a:pt x="2533" y="985"/>
                  </a:cubicBezTo>
                  <a:cubicBezTo>
                    <a:pt x="2533" y="988"/>
                    <a:pt x="2533" y="991"/>
                    <a:pt x="2533" y="993"/>
                  </a:cubicBezTo>
                  <a:cubicBezTo>
                    <a:pt x="2534" y="996"/>
                    <a:pt x="2535" y="998"/>
                    <a:pt x="2537" y="1000"/>
                  </a:cubicBezTo>
                  <a:cubicBezTo>
                    <a:pt x="2539" y="1002"/>
                    <a:pt x="2540" y="1004"/>
                    <a:pt x="2542" y="1006"/>
                  </a:cubicBezTo>
                  <a:cubicBezTo>
                    <a:pt x="2543" y="1007"/>
                    <a:pt x="2546" y="1009"/>
                    <a:pt x="2549" y="1010"/>
                  </a:cubicBezTo>
                  <a:cubicBezTo>
                    <a:pt x="2553" y="1012"/>
                    <a:pt x="2556" y="1013"/>
                    <a:pt x="2558" y="1014"/>
                  </a:cubicBezTo>
                  <a:cubicBezTo>
                    <a:pt x="2561" y="1015"/>
                    <a:pt x="2564" y="1016"/>
                    <a:pt x="2569" y="1018"/>
                  </a:cubicBezTo>
                  <a:cubicBezTo>
                    <a:pt x="2574" y="1019"/>
                    <a:pt x="2578" y="1021"/>
                    <a:pt x="2581" y="1021"/>
                  </a:cubicBezTo>
                  <a:cubicBezTo>
                    <a:pt x="2584" y="1022"/>
                    <a:pt x="2589" y="1023"/>
                    <a:pt x="2595" y="1025"/>
                  </a:cubicBezTo>
                  <a:cubicBezTo>
                    <a:pt x="2601" y="1026"/>
                    <a:pt x="2606" y="1028"/>
                    <a:pt x="2610" y="1029"/>
                  </a:cubicBezTo>
                  <a:cubicBezTo>
                    <a:pt x="2655" y="1040"/>
                    <a:pt x="2689" y="1055"/>
                    <a:pt x="2712" y="1071"/>
                  </a:cubicBezTo>
                  <a:cubicBezTo>
                    <a:pt x="2734" y="1088"/>
                    <a:pt x="2745" y="1113"/>
                    <a:pt x="2745" y="1146"/>
                  </a:cubicBezTo>
                  <a:cubicBezTo>
                    <a:pt x="2745" y="1187"/>
                    <a:pt x="2731" y="1219"/>
                    <a:pt x="2702" y="1243"/>
                  </a:cubicBezTo>
                  <a:cubicBezTo>
                    <a:pt x="2673" y="1266"/>
                    <a:pt x="2633" y="1278"/>
                    <a:pt x="2582" y="1278"/>
                  </a:cubicBezTo>
                  <a:cubicBezTo>
                    <a:pt x="2532" y="1278"/>
                    <a:pt x="2492" y="1267"/>
                    <a:pt x="2463" y="1245"/>
                  </a:cubicBezTo>
                  <a:cubicBezTo>
                    <a:pt x="2434" y="1222"/>
                    <a:pt x="2418" y="1190"/>
                    <a:pt x="2414" y="1149"/>
                  </a:cubicBezTo>
                  <a:lnTo>
                    <a:pt x="2526" y="1143"/>
                  </a:lnTo>
                  <a:cubicBezTo>
                    <a:pt x="2527" y="1176"/>
                    <a:pt x="2546" y="1192"/>
                    <a:pt x="2583" y="1192"/>
                  </a:cubicBezTo>
                  <a:cubicBezTo>
                    <a:pt x="2598" y="1192"/>
                    <a:pt x="2611" y="1189"/>
                    <a:pt x="2620" y="1182"/>
                  </a:cubicBezTo>
                  <a:cubicBezTo>
                    <a:pt x="2629" y="1176"/>
                    <a:pt x="2633" y="1167"/>
                    <a:pt x="2633" y="1156"/>
                  </a:cubicBezTo>
                  <a:cubicBezTo>
                    <a:pt x="2633" y="1144"/>
                    <a:pt x="2628" y="1136"/>
                    <a:pt x="2619" y="1130"/>
                  </a:cubicBezTo>
                  <a:cubicBezTo>
                    <a:pt x="2609" y="1124"/>
                    <a:pt x="2590" y="1118"/>
                    <a:pt x="2561" y="1111"/>
                  </a:cubicBezTo>
                  <a:cubicBezTo>
                    <a:pt x="2540" y="1106"/>
                    <a:pt x="2524" y="1101"/>
                    <a:pt x="2513" y="1098"/>
                  </a:cubicBezTo>
                  <a:cubicBezTo>
                    <a:pt x="2501" y="1094"/>
                    <a:pt x="2489" y="1089"/>
                    <a:pt x="2475" y="1083"/>
                  </a:cubicBezTo>
                  <a:cubicBezTo>
                    <a:pt x="2462" y="1076"/>
                    <a:pt x="2452" y="1069"/>
                    <a:pt x="2445" y="1062"/>
                  </a:cubicBezTo>
                  <a:cubicBezTo>
                    <a:pt x="2438" y="1054"/>
                    <a:pt x="2433" y="1044"/>
                    <a:pt x="2428" y="1032"/>
                  </a:cubicBezTo>
                  <a:cubicBezTo>
                    <a:pt x="2423" y="1020"/>
                    <a:pt x="2421" y="1006"/>
                    <a:pt x="2421" y="990"/>
                  </a:cubicBezTo>
                  <a:cubicBezTo>
                    <a:pt x="2421" y="952"/>
                    <a:pt x="2435" y="922"/>
                    <a:pt x="2463" y="899"/>
                  </a:cubicBezTo>
                  <a:cubicBezTo>
                    <a:pt x="2491" y="877"/>
                    <a:pt x="2530" y="865"/>
                    <a:pt x="2579" y="865"/>
                  </a:cubicBezTo>
                  <a:close/>
                  <a:moveTo>
                    <a:pt x="2986" y="865"/>
                  </a:moveTo>
                  <a:cubicBezTo>
                    <a:pt x="3040" y="865"/>
                    <a:pt x="3081" y="879"/>
                    <a:pt x="3109" y="906"/>
                  </a:cubicBezTo>
                  <a:cubicBezTo>
                    <a:pt x="3137" y="933"/>
                    <a:pt x="3151" y="973"/>
                    <a:pt x="3151" y="1025"/>
                  </a:cubicBezTo>
                  <a:lnTo>
                    <a:pt x="3151" y="1269"/>
                  </a:lnTo>
                  <a:lnTo>
                    <a:pt x="3043" y="1269"/>
                  </a:lnTo>
                  <a:lnTo>
                    <a:pt x="3043" y="1237"/>
                  </a:lnTo>
                  <a:cubicBezTo>
                    <a:pt x="3017" y="1264"/>
                    <a:pt x="2983" y="1278"/>
                    <a:pt x="2942" y="1278"/>
                  </a:cubicBezTo>
                  <a:cubicBezTo>
                    <a:pt x="2901" y="1278"/>
                    <a:pt x="2869" y="1268"/>
                    <a:pt x="2845" y="1248"/>
                  </a:cubicBezTo>
                  <a:cubicBezTo>
                    <a:pt x="2822" y="1227"/>
                    <a:pt x="2810" y="1198"/>
                    <a:pt x="2810" y="1161"/>
                  </a:cubicBezTo>
                  <a:cubicBezTo>
                    <a:pt x="2810" y="1085"/>
                    <a:pt x="2863" y="1045"/>
                    <a:pt x="2969" y="1040"/>
                  </a:cubicBezTo>
                  <a:lnTo>
                    <a:pt x="3039" y="1036"/>
                  </a:lnTo>
                  <a:lnTo>
                    <a:pt x="3039" y="1021"/>
                  </a:lnTo>
                  <a:cubicBezTo>
                    <a:pt x="3039" y="980"/>
                    <a:pt x="3022" y="960"/>
                    <a:pt x="2988" y="960"/>
                  </a:cubicBezTo>
                  <a:cubicBezTo>
                    <a:pt x="2970" y="960"/>
                    <a:pt x="2956" y="965"/>
                    <a:pt x="2947" y="975"/>
                  </a:cubicBezTo>
                  <a:cubicBezTo>
                    <a:pt x="2937" y="985"/>
                    <a:pt x="2933" y="997"/>
                    <a:pt x="2933" y="1012"/>
                  </a:cubicBezTo>
                  <a:lnTo>
                    <a:pt x="2821" y="1007"/>
                  </a:lnTo>
                  <a:cubicBezTo>
                    <a:pt x="2821" y="970"/>
                    <a:pt x="2836" y="938"/>
                    <a:pt x="2867" y="909"/>
                  </a:cubicBezTo>
                  <a:cubicBezTo>
                    <a:pt x="2898" y="880"/>
                    <a:pt x="2938" y="865"/>
                    <a:pt x="2986" y="865"/>
                  </a:cubicBezTo>
                  <a:close/>
                  <a:moveTo>
                    <a:pt x="3039" y="1110"/>
                  </a:moveTo>
                  <a:lnTo>
                    <a:pt x="2980" y="1114"/>
                  </a:lnTo>
                  <a:cubicBezTo>
                    <a:pt x="2941" y="1115"/>
                    <a:pt x="2922" y="1129"/>
                    <a:pt x="2922" y="1155"/>
                  </a:cubicBezTo>
                  <a:cubicBezTo>
                    <a:pt x="2922" y="1179"/>
                    <a:pt x="2937" y="1191"/>
                    <a:pt x="2968" y="1191"/>
                  </a:cubicBezTo>
                  <a:cubicBezTo>
                    <a:pt x="2989" y="1191"/>
                    <a:pt x="3006" y="1186"/>
                    <a:pt x="3019" y="1174"/>
                  </a:cubicBezTo>
                  <a:cubicBezTo>
                    <a:pt x="3033" y="1163"/>
                    <a:pt x="3039" y="1147"/>
                    <a:pt x="3039" y="1127"/>
                  </a:cubicBezTo>
                  <a:lnTo>
                    <a:pt x="3039" y="1110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pic>
        <p:nvPicPr>
          <p:cNvPr id="165" name="Imagen 1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9714" y="420347"/>
            <a:ext cx="1017382" cy="1014754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444501" y="1739731"/>
            <a:ext cx="4972408" cy="173078"/>
            <a:chOff x="444501" y="1739731"/>
            <a:chExt cx="4972408" cy="173078"/>
          </a:xfrm>
        </p:grpSpPr>
        <p:sp>
          <p:nvSpPr>
            <p:cNvPr id="119" name="Rectangle 5"/>
            <p:cNvSpPr>
              <a:spLocks noChangeArrowheads="1"/>
            </p:cNvSpPr>
            <p:nvPr/>
          </p:nvSpPr>
          <p:spPr bwMode="auto">
            <a:xfrm>
              <a:off x="1226963" y="1760266"/>
              <a:ext cx="146676" cy="15254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20" name="Freeform 6"/>
            <p:cNvSpPr>
              <a:spLocks noEditPoints="1"/>
            </p:cNvSpPr>
            <p:nvPr/>
          </p:nvSpPr>
          <p:spPr bwMode="auto">
            <a:xfrm>
              <a:off x="444501" y="1774933"/>
              <a:ext cx="626307" cy="134943"/>
            </a:xfrm>
            <a:custGeom>
              <a:avLst/>
              <a:gdLst>
                <a:gd name="T0" fmla="*/ 49 w 1843"/>
                <a:gd name="T1" fmla="*/ 213 h 384"/>
                <a:gd name="T2" fmla="*/ 205 w 1843"/>
                <a:gd name="T3" fmla="*/ 167 h 384"/>
                <a:gd name="T4" fmla="*/ 49 w 1843"/>
                <a:gd name="T5" fmla="*/ 54 h 384"/>
                <a:gd name="T6" fmla="*/ 219 w 1843"/>
                <a:gd name="T7" fmla="*/ 7 h 384"/>
                <a:gd name="T8" fmla="*/ 0 w 1843"/>
                <a:gd name="T9" fmla="*/ 377 h 384"/>
                <a:gd name="T10" fmla="*/ 221 w 1843"/>
                <a:gd name="T11" fmla="*/ 331 h 384"/>
                <a:gd name="T12" fmla="*/ 518 w 1843"/>
                <a:gd name="T13" fmla="*/ 7 h 384"/>
                <a:gd name="T14" fmla="*/ 250 w 1843"/>
                <a:gd name="T15" fmla="*/ 54 h 384"/>
                <a:gd name="T16" fmla="*/ 359 w 1843"/>
                <a:gd name="T17" fmla="*/ 377 h 384"/>
                <a:gd name="T18" fmla="*/ 408 w 1843"/>
                <a:gd name="T19" fmla="*/ 54 h 384"/>
                <a:gd name="T20" fmla="*/ 518 w 1843"/>
                <a:gd name="T21" fmla="*/ 7 h 384"/>
                <a:gd name="T22" fmla="*/ 836 w 1843"/>
                <a:gd name="T23" fmla="*/ 377 h 384"/>
                <a:gd name="T24" fmla="*/ 642 w 1843"/>
                <a:gd name="T25" fmla="*/ 7 h 384"/>
                <a:gd name="T26" fmla="*/ 556 w 1843"/>
                <a:gd name="T27" fmla="*/ 377 h 384"/>
                <a:gd name="T28" fmla="*/ 753 w 1843"/>
                <a:gd name="T29" fmla="*/ 294 h 384"/>
                <a:gd name="T30" fmla="*/ 603 w 1843"/>
                <a:gd name="T31" fmla="*/ 248 h 384"/>
                <a:gd name="T32" fmla="*/ 736 w 1843"/>
                <a:gd name="T33" fmla="*/ 248 h 384"/>
                <a:gd name="T34" fmla="*/ 1014 w 1843"/>
                <a:gd name="T35" fmla="*/ 7 h 384"/>
                <a:gd name="T36" fmla="*/ 880 w 1843"/>
                <a:gd name="T37" fmla="*/ 377 h 384"/>
                <a:gd name="T38" fmla="*/ 929 w 1843"/>
                <a:gd name="T39" fmla="*/ 245 h 384"/>
                <a:gd name="T40" fmla="*/ 1134 w 1843"/>
                <a:gd name="T41" fmla="*/ 126 h 384"/>
                <a:gd name="T42" fmla="*/ 1014 w 1843"/>
                <a:gd name="T43" fmla="*/ 199 h 384"/>
                <a:gd name="T44" fmla="*/ 929 w 1843"/>
                <a:gd name="T45" fmla="*/ 53 h 384"/>
                <a:gd name="T46" fmla="*/ 1085 w 1843"/>
                <a:gd name="T47" fmla="*/ 126 h 384"/>
                <a:gd name="T48" fmla="*/ 1398 w 1843"/>
                <a:gd name="T49" fmla="*/ 377 h 384"/>
                <a:gd name="T50" fmla="*/ 1312 w 1843"/>
                <a:gd name="T51" fmla="*/ 7 h 384"/>
                <a:gd name="T52" fmla="*/ 1119 w 1843"/>
                <a:gd name="T53" fmla="*/ 377 h 384"/>
                <a:gd name="T54" fmla="*/ 1201 w 1843"/>
                <a:gd name="T55" fmla="*/ 294 h 384"/>
                <a:gd name="T56" fmla="*/ 1398 w 1843"/>
                <a:gd name="T57" fmla="*/ 377 h 384"/>
                <a:gd name="T58" fmla="*/ 1284 w 1843"/>
                <a:gd name="T59" fmla="*/ 66 h 384"/>
                <a:gd name="T60" fmla="*/ 1218 w 1843"/>
                <a:gd name="T61" fmla="*/ 248 h 384"/>
                <a:gd name="T62" fmla="*/ 1732 w 1843"/>
                <a:gd name="T63" fmla="*/ 278 h 384"/>
                <a:gd name="T64" fmla="*/ 1529 w 1843"/>
                <a:gd name="T65" fmla="*/ 103 h 384"/>
                <a:gd name="T66" fmla="*/ 1680 w 1843"/>
                <a:gd name="T67" fmla="*/ 105 h 384"/>
                <a:gd name="T68" fmla="*/ 1596 w 1843"/>
                <a:gd name="T69" fmla="*/ 0 h 384"/>
                <a:gd name="T70" fmla="*/ 1596 w 1843"/>
                <a:gd name="T71" fmla="*/ 211 h 384"/>
                <a:gd name="T72" fmla="*/ 1605 w 1843"/>
                <a:gd name="T73" fmla="*/ 336 h 384"/>
                <a:gd name="T74" fmla="*/ 1464 w 1843"/>
                <a:gd name="T75" fmla="*/ 293 h 384"/>
                <a:gd name="T76" fmla="*/ 1809 w 1843"/>
                <a:gd name="T77" fmla="*/ 175 h 384"/>
                <a:gd name="T78" fmla="*/ 1809 w 1843"/>
                <a:gd name="T79" fmla="*/ 106 h 384"/>
                <a:gd name="T80" fmla="*/ 1809 w 1843"/>
                <a:gd name="T81" fmla="*/ 175 h 384"/>
                <a:gd name="T82" fmla="*/ 1843 w 1843"/>
                <a:gd name="T83" fmla="*/ 349 h 384"/>
                <a:gd name="T84" fmla="*/ 1774 w 1843"/>
                <a:gd name="T85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384">
                  <a:moveTo>
                    <a:pt x="49" y="331"/>
                  </a:moveTo>
                  <a:lnTo>
                    <a:pt x="49" y="213"/>
                  </a:lnTo>
                  <a:lnTo>
                    <a:pt x="205" y="213"/>
                  </a:lnTo>
                  <a:lnTo>
                    <a:pt x="205" y="167"/>
                  </a:lnTo>
                  <a:lnTo>
                    <a:pt x="49" y="167"/>
                  </a:lnTo>
                  <a:lnTo>
                    <a:pt x="49" y="54"/>
                  </a:lnTo>
                  <a:lnTo>
                    <a:pt x="219" y="54"/>
                  </a:lnTo>
                  <a:lnTo>
                    <a:pt x="219" y="7"/>
                  </a:lnTo>
                  <a:lnTo>
                    <a:pt x="0" y="7"/>
                  </a:lnTo>
                  <a:lnTo>
                    <a:pt x="0" y="377"/>
                  </a:lnTo>
                  <a:lnTo>
                    <a:pt x="221" y="377"/>
                  </a:lnTo>
                  <a:lnTo>
                    <a:pt x="221" y="331"/>
                  </a:lnTo>
                  <a:lnTo>
                    <a:pt x="49" y="331"/>
                  </a:lnTo>
                  <a:close/>
                  <a:moveTo>
                    <a:pt x="518" y="7"/>
                  </a:moveTo>
                  <a:lnTo>
                    <a:pt x="250" y="7"/>
                  </a:lnTo>
                  <a:lnTo>
                    <a:pt x="250" y="54"/>
                  </a:lnTo>
                  <a:lnTo>
                    <a:pt x="359" y="54"/>
                  </a:lnTo>
                  <a:lnTo>
                    <a:pt x="359" y="377"/>
                  </a:lnTo>
                  <a:lnTo>
                    <a:pt x="408" y="377"/>
                  </a:lnTo>
                  <a:lnTo>
                    <a:pt x="408" y="54"/>
                  </a:lnTo>
                  <a:lnTo>
                    <a:pt x="518" y="54"/>
                  </a:lnTo>
                  <a:lnTo>
                    <a:pt x="518" y="7"/>
                  </a:lnTo>
                  <a:close/>
                  <a:moveTo>
                    <a:pt x="783" y="377"/>
                  </a:moveTo>
                  <a:lnTo>
                    <a:pt x="836" y="377"/>
                  </a:lnTo>
                  <a:lnTo>
                    <a:pt x="698" y="7"/>
                  </a:lnTo>
                  <a:lnTo>
                    <a:pt x="642" y="7"/>
                  </a:lnTo>
                  <a:lnTo>
                    <a:pt x="504" y="377"/>
                  </a:lnTo>
                  <a:lnTo>
                    <a:pt x="556" y="377"/>
                  </a:lnTo>
                  <a:lnTo>
                    <a:pt x="586" y="294"/>
                  </a:lnTo>
                  <a:lnTo>
                    <a:pt x="753" y="294"/>
                  </a:lnTo>
                  <a:lnTo>
                    <a:pt x="783" y="377"/>
                  </a:lnTo>
                  <a:close/>
                  <a:moveTo>
                    <a:pt x="603" y="248"/>
                  </a:moveTo>
                  <a:lnTo>
                    <a:pt x="669" y="66"/>
                  </a:lnTo>
                  <a:lnTo>
                    <a:pt x="736" y="248"/>
                  </a:lnTo>
                  <a:lnTo>
                    <a:pt x="603" y="248"/>
                  </a:lnTo>
                  <a:close/>
                  <a:moveTo>
                    <a:pt x="1014" y="7"/>
                  </a:moveTo>
                  <a:lnTo>
                    <a:pt x="880" y="7"/>
                  </a:lnTo>
                  <a:lnTo>
                    <a:pt x="880" y="377"/>
                  </a:lnTo>
                  <a:lnTo>
                    <a:pt x="929" y="377"/>
                  </a:lnTo>
                  <a:lnTo>
                    <a:pt x="929" y="245"/>
                  </a:lnTo>
                  <a:lnTo>
                    <a:pt x="1014" y="245"/>
                  </a:lnTo>
                  <a:cubicBezTo>
                    <a:pt x="1082" y="245"/>
                    <a:pt x="1134" y="193"/>
                    <a:pt x="1134" y="126"/>
                  </a:cubicBezTo>
                  <a:cubicBezTo>
                    <a:pt x="1134" y="58"/>
                    <a:pt x="1082" y="7"/>
                    <a:pt x="1014" y="7"/>
                  </a:cubicBezTo>
                  <a:close/>
                  <a:moveTo>
                    <a:pt x="1014" y="199"/>
                  </a:moveTo>
                  <a:lnTo>
                    <a:pt x="929" y="199"/>
                  </a:lnTo>
                  <a:lnTo>
                    <a:pt x="929" y="53"/>
                  </a:lnTo>
                  <a:lnTo>
                    <a:pt x="1014" y="53"/>
                  </a:lnTo>
                  <a:cubicBezTo>
                    <a:pt x="1055" y="53"/>
                    <a:pt x="1085" y="84"/>
                    <a:pt x="1085" y="126"/>
                  </a:cubicBezTo>
                  <a:cubicBezTo>
                    <a:pt x="1085" y="168"/>
                    <a:pt x="1055" y="199"/>
                    <a:pt x="1014" y="199"/>
                  </a:cubicBezTo>
                  <a:close/>
                  <a:moveTo>
                    <a:pt x="1398" y="377"/>
                  </a:moveTo>
                  <a:lnTo>
                    <a:pt x="1451" y="377"/>
                  </a:lnTo>
                  <a:lnTo>
                    <a:pt x="1312" y="7"/>
                  </a:lnTo>
                  <a:lnTo>
                    <a:pt x="1257" y="7"/>
                  </a:lnTo>
                  <a:lnTo>
                    <a:pt x="1119" y="377"/>
                  </a:lnTo>
                  <a:lnTo>
                    <a:pt x="1171" y="377"/>
                  </a:lnTo>
                  <a:lnTo>
                    <a:pt x="1201" y="294"/>
                  </a:lnTo>
                  <a:lnTo>
                    <a:pt x="1368" y="294"/>
                  </a:lnTo>
                  <a:lnTo>
                    <a:pt x="1398" y="377"/>
                  </a:lnTo>
                  <a:close/>
                  <a:moveTo>
                    <a:pt x="1218" y="248"/>
                  </a:moveTo>
                  <a:lnTo>
                    <a:pt x="1284" y="66"/>
                  </a:lnTo>
                  <a:lnTo>
                    <a:pt x="1351" y="248"/>
                  </a:lnTo>
                  <a:lnTo>
                    <a:pt x="1218" y="248"/>
                  </a:lnTo>
                  <a:close/>
                  <a:moveTo>
                    <a:pt x="1604" y="384"/>
                  </a:moveTo>
                  <a:cubicBezTo>
                    <a:pt x="1680" y="384"/>
                    <a:pt x="1732" y="343"/>
                    <a:pt x="1732" y="278"/>
                  </a:cubicBezTo>
                  <a:cubicBezTo>
                    <a:pt x="1732" y="206"/>
                    <a:pt x="1671" y="187"/>
                    <a:pt x="1607" y="166"/>
                  </a:cubicBezTo>
                  <a:cubicBezTo>
                    <a:pt x="1555" y="150"/>
                    <a:pt x="1529" y="137"/>
                    <a:pt x="1529" y="103"/>
                  </a:cubicBezTo>
                  <a:cubicBezTo>
                    <a:pt x="1529" y="69"/>
                    <a:pt x="1556" y="48"/>
                    <a:pt x="1596" y="48"/>
                  </a:cubicBezTo>
                  <a:cubicBezTo>
                    <a:pt x="1641" y="48"/>
                    <a:pt x="1667" y="73"/>
                    <a:pt x="1680" y="105"/>
                  </a:cubicBezTo>
                  <a:lnTo>
                    <a:pt x="1721" y="81"/>
                  </a:lnTo>
                  <a:cubicBezTo>
                    <a:pt x="1701" y="35"/>
                    <a:pt x="1657" y="0"/>
                    <a:pt x="1596" y="0"/>
                  </a:cubicBezTo>
                  <a:cubicBezTo>
                    <a:pt x="1534" y="0"/>
                    <a:pt x="1480" y="38"/>
                    <a:pt x="1480" y="105"/>
                  </a:cubicBezTo>
                  <a:cubicBezTo>
                    <a:pt x="1480" y="174"/>
                    <a:pt x="1537" y="192"/>
                    <a:pt x="1596" y="211"/>
                  </a:cubicBezTo>
                  <a:cubicBezTo>
                    <a:pt x="1651" y="228"/>
                    <a:pt x="1683" y="241"/>
                    <a:pt x="1683" y="279"/>
                  </a:cubicBezTo>
                  <a:cubicBezTo>
                    <a:pt x="1683" y="312"/>
                    <a:pt x="1657" y="336"/>
                    <a:pt x="1605" y="336"/>
                  </a:cubicBezTo>
                  <a:cubicBezTo>
                    <a:pt x="1551" y="336"/>
                    <a:pt x="1519" y="310"/>
                    <a:pt x="1506" y="269"/>
                  </a:cubicBezTo>
                  <a:lnTo>
                    <a:pt x="1464" y="293"/>
                  </a:lnTo>
                  <a:cubicBezTo>
                    <a:pt x="1483" y="349"/>
                    <a:pt x="1534" y="384"/>
                    <a:pt x="1604" y="384"/>
                  </a:cubicBezTo>
                  <a:close/>
                  <a:moveTo>
                    <a:pt x="1809" y="175"/>
                  </a:moveTo>
                  <a:cubicBezTo>
                    <a:pt x="1828" y="175"/>
                    <a:pt x="1843" y="160"/>
                    <a:pt x="1843" y="141"/>
                  </a:cubicBezTo>
                  <a:cubicBezTo>
                    <a:pt x="1843" y="122"/>
                    <a:pt x="1828" y="106"/>
                    <a:pt x="1809" y="106"/>
                  </a:cubicBezTo>
                  <a:cubicBezTo>
                    <a:pt x="1790" y="106"/>
                    <a:pt x="1774" y="122"/>
                    <a:pt x="1774" y="141"/>
                  </a:cubicBezTo>
                  <a:cubicBezTo>
                    <a:pt x="1774" y="160"/>
                    <a:pt x="1790" y="175"/>
                    <a:pt x="1809" y="175"/>
                  </a:cubicBezTo>
                  <a:close/>
                  <a:moveTo>
                    <a:pt x="1809" y="383"/>
                  </a:moveTo>
                  <a:cubicBezTo>
                    <a:pt x="1828" y="383"/>
                    <a:pt x="1843" y="368"/>
                    <a:pt x="1843" y="349"/>
                  </a:cubicBezTo>
                  <a:cubicBezTo>
                    <a:pt x="1843" y="330"/>
                    <a:pt x="1828" y="314"/>
                    <a:pt x="1809" y="314"/>
                  </a:cubicBezTo>
                  <a:cubicBezTo>
                    <a:pt x="1790" y="314"/>
                    <a:pt x="1774" y="330"/>
                    <a:pt x="1774" y="349"/>
                  </a:cubicBezTo>
                  <a:cubicBezTo>
                    <a:pt x="1774" y="368"/>
                    <a:pt x="1790" y="383"/>
                    <a:pt x="1809" y="383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21" name="Freeform 7"/>
            <p:cNvSpPr>
              <a:spLocks noEditPoints="1"/>
            </p:cNvSpPr>
            <p:nvPr/>
          </p:nvSpPr>
          <p:spPr bwMode="auto">
            <a:xfrm>
              <a:off x="1436710" y="1739731"/>
              <a:ext cx="1157275" cy="170144"/>
            </a:xfrm>
            <a:custGeom>
              <a:avLst/>
              <a:gdLst>
                <a:gd name="T0" fmla="*/ 0 w 3402"/>
                <a:gd name="T1" fmla="*/ 478 h 485"/>
                <a:gd name="T2" fmla="*/ 135 w 3402"/>
                <a:gd name="T3" fmla="*/ 346 h 485"/>
                <a:gd name="T4" fmla="*/ 135 w 3402"/>
                <a:gd name="T5" fmla="*/ 300 h 485"/>
                <a:gd name="T6" fmla="*/ 135 w 3402"/>
                <a:gd name="T7" fmla="*/ 154 h 485"/>
                <a:gd name="T8" fmla="*/ 532 w 3402"/>
                <a:gd name="T9" fmla="*/ 478 h 485"/>
                <a:gd name="T10" fmla="*/ 576 w 3402"/>
                <a:gd name="T11" fmla="*/ 222 h 485"/>
                <a:gd name="T12" fmla="*/ 313 w 3402"/>
                <a:gd name="T13" fmla="*/ 478 h 485"/>
                <a:gd name="T14" fmla="*/ 449 w 3402"/>
                <a:gd name="T15" fmla="*/ 336 h 485"/>
                <a:gd name="T16" fmla="*/ 461 w 3402"/>
                <a:gd name="T17" fmla="*/ 154 h 485"/>
                <a:gd name="T18" fmla="*/ 362 w 3402"/>
                <a:gd name="T19" fmla="*/ 292 h 485"/>
                <a:gd name="T20" fmla="*/ 685 w 3402"/>
                <a:gd name="T21" fmla="*/ 314 h 485"/>
                <a:gd name="T22" fmla="*/ 685 w 3402"/>
                <a:gd name="T23" fmla="*/ 268 h 485"/>
                <a:gd name="T24" fmla="*/ 855 w 3402"/>
                <a:gd name="T25" fmla="*/ 108 h 485"/>
                <a:gd name="T26" fmla="*/ 857 w 3402"/>
                <a:gd name="T27" fmla="*/ 478 h 485"/>
                <a:gd name="T28" fmla="*/ 1051 w 3402"/>
                <a:gd name="T29" fmla="*/ 108 h 485"/>
                <a:gd name="T30" fmla="*/ 966 w 3402"/>
                <a:gd name="T31" fmla="*/ 478 h 485"/>
                <a:gd name="T32" fmla="*/ 1170 w 3402"/>
                <a:gd name="T33" fmla="*/ 227 h 485"/>
                <a:gd name="T34" fmla="*/ 966 w 3402"/>
                <a:gd name="T35" fmla="*/ 300 h 485"/>
                <a:gd name="T36" fmla="*/ 1122 w 3402"/>
                <a:gd name="T37" fmla="*/ 227 h 485"/>
                <a:gd name="T38" fmla="*/ 1487 w 3402"/>
                <a:gd name="T39" fmla="*/ 478 h 485"/>
                <a:gd name="T40" fmla="*/ 1156 w 3402"/>
                <a:gd name="T41" fmla="*/ 478 h 485"/>
                <a:gd name="T42" fmla="*/ 1405 w 3402"/>
                <a:gd name="T43" fmla="*/ 395 h 485"/>
                <a:gd name="T44" fmla="*/ 1321 w 3402"/>
                <a:gd name="T45" fmla="*/ 166 h 485"/>
                <a:gd name="T46" fmla="*/ 1751 w 3402"/>
                <a:gd name="T47" fmla="*/ 478 h 485"/>
                <a:gd name="T48" fmla="*/ 1795 w 3402"/>
                <a:gd name="T49" fmla="*/ 222 h 485"/>
                <a:gd name="T50" fmla="*/ 1531 w 3402"/>
                <a:gd name="T51" fmla="*/ 478 h 485"/>
                <a:gd name="T52" fmla="*/ 1668 w 3402"/>
                <a:gd name="T53" fmla="*/ 336 h 485"/>
                <a:gd name="T54" fmla="*/ 1680 w 3402"/>
                <a:gd name="T55" fmla="*/ 154 h 485"/>
                <a:gd name="T56" fmla="*/ 1581 w 3402"/>
                <a:gd name="T57" fmla="*/ 292 h 485"/>
                <a:gd name="T58" fmla="*/ 2151 w 3402"/>
                <a:gd name="T59" fmla="*/ 478 h 485"/>
                <a:gd name="T60" fmla="*/ 1819 w 3402"/>
                <a:gd name="T61" fmla="*/ 478 h 485"/>
                <a:gd name="T62" fmla="*/ 2068 w 3402"/>
                <a:gd name="T63" fmla="*/ 395 h 485"/>
                <a:gd name="T64" fmla="*/ 1985 w 3402"/>
                <a:gd name="T65" fmla="*/ 166 h 485"/>
                <a:gd name="T66" fmla="*/ 2356 w 3402"/>
                <a:gd name="T67" fmla="*/ 485 h 485"/>
                <a:gd name="T68" fmla="*/ 2356 w 3402"/>
                <a:gd name="T69" fmla="*/ 437 h 485"/>
                <a:gd name="T70" fmla="*/ 2473 w 3402"/>
                <a:gd name="T71" fmla="*/ 215 h 485"/>
                <a:gd name="T72" fmla="*/ 2162 w 3402"/>
                <a:gd name="T73" fmla="*/ 293 h 485"/>
                <a:gd name="T74" fmla="*/ 2571 w 3402"/>
                <a:gd name="T75" fmla="*/ 478 h 485"/>
                <a:gd name="T76" fmla="*/ 2571 w 3402"/>
                <a:gd name="T77" fmla="*/ 108 h 485"/>
                <a:gd name="T78" fmla="*/ 2938 w 3402"/>
                <a:gd name="T79" fmla="*/ 0 h 485"/>
                <a:gd name="T80" fmla="*/ 2872 w 3402"/>
                <a:gd name="T81" fmla="*/ 485 h 485"/>
                <a:gd name="T82" fmla="*/ 2680 w 3402"/>
                <a:gd name="T83" fmla="*/ 293 h 485"/>
                <a:gd name="T84" fmla="*/ 2729 w 3402"/>
                <a:gd name="T85" fmla="*/ 293 h 485"/>
                <a:gd name="T86" fmla="*/ 2872 w 3402"/>
                <a:gd name="T87" fmla="*/ 437 h 485"/>
                <a:gd name="T88" fmla="*/ 3163 w 3402"/>
                <a:gd name="T89" fmla="*/ 108 h 485"/>
                <a:gd name="T90" fmla="*/ 3172 w 3402"/>
                <a:gd name="T91" fmla="*/ 478 h 485"/>
                <a:gd name="T92" fmla="*/ 3402 w 3402"/>
                <a:gd name="T93" fmla="*/ 478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02" h="485">
                  <a:moveTo>
                    <a:pt x="135" y="108"/>
                  </a:moveTo>
                  <a:lnTo>
                    <a:pt x="0" y="108"/>
                  </a:lnTo>
                  <a:lnTo>
                    <a:pt x="0" y="478"/>
                  </a:lnTo>
                  <a:lnTo>
                    <a:pt x="50" y="478"/>
                  </a:lnTo>
                  <a:lnTo>
                    <a:pt x="50" y="346"/>
                  </a:lnTo>
                  <a:lnTo>
                    <a:pt x="135" y="346"/>
                  </a:lnTo>
                  <a:cubicBezTo>
                    <a:pt x="203" y="346"/>
                    <a:pt x="254" y="294"/>
                    <a:pt x="254" y="227"/>
                  </a:cubicBezTo>
                  <a:cubicBezTo>
                    <a:pt x="254" y="159"/>
                    <a:pt x="203" y="108"/>
                    <a:pt x="135" y="108"/>
                  </a:cubicBezTo>
                  <a:close/>
                  <a:moveTo>
                    <a:pt x="135" y="300"/>
                  </a:moveTo>
                  <a:lnTo>
                    <a:pt x="50" y="300"/>
                  </a:lnTo>
                  <a:lnTo>
                    <a:pt x="50" y="154"/>
                  </a:lnTo>
                  <a:lnTo>
                    <a:pt x="135" y="154"/>
                  </a:lnTo>
                  <a:cubicBezTo>
                    <a:pt x="176" y="154"/>
                    <a:pt x="206" y="184"/>
                    <a:pt x="206" y="227"/>
                  </a:cubicBezTo>
                  <a:cubicBezTo>
                    <a:pt x="206" y="268"/>
                    <a:pt x="176" y="300"/>
                    <a:pt x="135" y="300"/>
                  </a:cubicBezTo>
                  <a:close/>
                  <a:moveTo>
                    <a:pt x="532" y="478"/>
                  </a:moveTo>
                  <a:lnTo>
                    <a:pt x="587" y="478"/>
                  </a:lnTo>
                  <a:lnTo>
                    <a:pt x="499" y="330"/>
                  </a:lnTo>
                  <a:cubicBezTo>
                    <a:pt x="544" y="314"/>
                    <a:pt x="576" y="271"/>
                    <a:pt x="576" y="222"/>
                  </a:cubicBezTo>
                  <a:cubicBezTo>
                    <a:pt x="576" y="159"/>
                    <a:pt x="524" y="108"/>
                    <a:pt x="461" y="108"/>
                  </a:cubicBezTo>
                  <a:lnTo>
                    <a:pt x="313" y="108"/>
                  </a:lnTo>
                  <a:lnTo>
                    <a:pt x="313" y="478"/>
                  </a:lnTo>
                  <a:lnTo>
                    <a:pt x="362" y="478"/>
                  </a:lnTo>
                  <a:lnTo>
                    <a:pt x="362" y="336"/>
                  </a:lnTo>
                  <a:lnTo>
                    <a:pt x="449" y="336"/>
                  </a:lnTo>
                  <a:lnTo>
                    <a:pt x="532" y="478"/>
                  </a:lnTo>
                  <a:close/>
                  <a:moveTo>
                    <a:pt x="362" y="154"/>
                  </a:moveTo>
                  <a:lnTo>
                    <a:pt x="461" y="154"/>
                  </a:lnTo>
                  <a:cubicBezTo>
                    <a:pt x="497" y="154"/>
                    <a:pt x="527" y="184"/>
                    <a:pt x="527" y="222"/>
                  </a:cubicBezTo>
                  <a:cubicBezTo>
                    <a:pt x="527" y="260"/>
                    <a:pt x="497" y="292"/>
                    <a:pt x="461" y="292"/>
                  </a:cubicBezTo>
                  <a:lnTo>
                    <a:pt x="362" y="292"/>
                  </a:lnTo>
                  <a:lnTo>
                    <a:pt x="362" y="154"/>
                  </a:lnTo>
                  <a:close/>
                  <a:moveTo>
                    <a:pt x="685" y="431"/>
                  </a:moveTo>
                  <a:lnTo>
                    <a:pt x="685" y="314"/>
                  </a:lnTo>
                  <a:lnTo>
                    <a:pt x="841" y="314"/>
                  </a:lnTo>
                  <a:lnTo>
                    <a:pt x="841" y="268"/>
                  </a:lnTo>
                  <a:lnTo>
                    <a:pt x="685" y="268"/>
                  </a:lnTo>
                  <a:lnTo>
                    <a:pt x="685" y="154"/>
                  </a:lnTo>
                  <a:lnTo>
                    <a:pt x="855" y="154"/>
                  </a:lnTo>
                  <a:lnTo>
                    <a:pt x="855" y="108"/>
                  </a:lnTo>
                  <a:lnTo>
                    <a:pt x="636" y="108"/>
                  </a:lnTo>
                  <a:lnTo>
                    <a:pt x="636" y="478"/>
                  </a:lnTo>
                  <a:lnTo>
                    <a:pt x="857" y="478"/>
                  </a:lnTo>
                  <a:lnTo>
                    <a:pt x="857" y="431"/>
                  </a:lnTo>
                  <a:lnTo>
                    <a:pt x="685" y="431"/>
                  </a:lnTo>
                  <a:close/>
                  <a:moveTo>
                    <a:pt x="1051" y="108"/>
                  </a:moveTo>
                  <a:lnTo>
                    <a:pt x="916" y="108"/>
                  </a:lnTo>
                  <a:lnTo>
                    <a:pt x="916" y="478"/>
                  </a:lnTo>
                  <a:lnTo>
                    <a:pt x="966" y="478"/>
                  </a:lnTo>
                  <a:lnTo>
                    <a:pt x="966" y="346"/>
                  </a:lnTo>
                  <a:lnTo>
                    <a:pt x="1051" y="346"/>
                  </a:lnTo>
                  <a:cubicBezTo>
                    <a:pt x="1119" y="346"/>
                    <a:pt x="1170" y="294"/>
                    <a:pt x="1170" y="227"/>
                  </a:cubicBezTo>
                  <a:cubicBezTo>
                    <a:pt x="1170" y="159"/>
                    <a:pt x="1119" y="108"/>
                    <a:pt x="1051" y="108"/>
                  </a:cubicBezTo>
                  <a:close/>
                  <a:moveTo>
                    <a:pt x="1051" y="300"/>
                  </a:moveTo>
                  <a:lnTo>
                    <a:pt x="966" y="300"/>
                  </a:lnTo>
                  <a:lnTo>
                    <a:pt x="966" y="154"/>
                  </a:lnTo>
                  <a:lnTo>
                    <a:pt x="1051" y="154"/>
                  </a:lnTo>
                  <a:cubicBezTo>
                    <a:pt x="1092" y="154"/>
                    <a:pt x="1122" y="184"/>
                    <a:pt x="1122" y="227"/>
                  </a:cubicBezTo>
                  <a:cubicBezTo>
                    <a:pt x="1122" y="268"/>
                    <a:pt x="1092" y="300"/>
                    <a:pt x="1051" y="300"/>
                  </a:cubicBezTo>
                  <a:close/>
                  <a:moveTo>
                    <a:pt x="1435" y="478"/>
                  </a:moveTo>
                  <a:lnTo>
                    <a:pt x="1487" y="478"/>
                  </a:lnTo>
                  <a:lnTo>
                    <a:pt x="1349" y="108"/>
                  </a:lnTo>
                  <a:lnTo>
                    <a:pt x="1294" y="108"/>
                  </a:lnTo>
                  <a:lnTo>
                    <a:pt x="1156" y="478"/>
                  </a:lnTo>
                  <a:lnTo>
                    <a:pt x="1208" y="478"/>
                  </a:lnTo>
                  <a:lnTo>
                    <a:pt x="1238" y="395"/>
                  </a:lnTo>
                  <a:lnTo>
                    <a:pt x="1405" y="395"/>
                  </a:lnTo>
                  <a:lnTo>
                    <a:pt x="1435" y="478"/>
                  </a:lnTo>
                  <a:close/>
                  <a:moveTo>
                    <a:pt x="1255" y="349"/>
                  </a:moveTo>
                  <a:lnTo>
                    <a:pt x="1321" y="166"/>
                  </a:lnTo>
                  <a:lnTo>
                    <a:pt x="1388" y="349"/>
                  </a:lnTo>
                  <a:lnTo>
                    <a:pt x="1255" y="349"/>
                  </a:lnTo>
                  <a:close/>
                  <a:moveTo>
                    <a:pt x="1751" y="478"/>
                  </a:moveTo>
                  <a:lnTo>
                    <a:pt x="1805" y="478"/>
                  </a:lnTo>
                  <a:lnTo>
                    <a:pt x="1718" y="330"/>
                  </a:lnTo>
                  <a:cubicBezTo>
                    <a:pt x="1763" y="314"/>
                    <a:pt x="1795" y="271"/>
                    <a:pt x="1795" y="222"/>
                  </a:cubicBezTo>
                  <a:cubicBezTo>
                    <a:pt x="1795" y="159"/>
                    <a:pt x="1743" y="108"/>
                    <a:pt x="1680" y="108"/>
                  </a:cubicBezTo>
                  <a:lnTo>
                    <a:pt x="1531" y="108"/>
                  </a:lnTo>
                  <a:lnTo>
                    <a:pt x="1531" y="478"/>
                  </a:lnTo>
                  <a:lnTo>
                    <a:pt x="1581" y="478"/>
                  </a:lnTo>
                  <a:lnTo>
                    <a:pt x="1581" y="336"/>
                  </a:lnTo>
                  <a:lnTo>
                    <a:pt x="1668" y="336"/>
                  </a:lnTo>
                  <a:lnTo>
                    <a:pt x="1751" y="478"/>
                  </a:lnTo>
                  <a:close/>
                  <a:moveTo>
                    <a:pt x="1581" y="154"/>
                  </a:moveTo>
                  <a:lnTo>
                    <a:pt x="1680" y="154"/>
                  </a:lnTo>
                  <a:cubicBezTo>
                    <a:pt x="1716" y="154"/>
                    <a:pt x="1746" y="184"/>
                    <a:pt x="1746" y="222"/>
                  </a:cubicBezTo>
                  <a:cubicBezTo>
                    <a:pt x="1746" y="260"/>
                    <a:pt x="1716" y="292"/>
                    <a:pt x="1680" y="292"/>
                  </a:cubicBezTo>
                  <a:lnTo>
                    <a:pt x="1581" y="292"/>
                  </a:lnTo>
                  <a:lnTo>
                    <a:pt x="1581" y="154"/>
                  </a:lnTo>
                  <a:close/>
                  <a:moveTo>
                    <a:pt x="2099" y="478"/>
                  </a:moveTo>
                  <a:lnTo>
                    <a:pt x="2151" y="478"/>
                  </a:lnTo>
                  <a:lnTo>
                    <a:pt x="2013" y="108"/>
                  </a:lnTo>
                  <a:lnTo>
                    <a:pt x="1957" y="108"/>
                  </a:lnTo>
                  <a:lnTo>
                    <a:pt x="1819" y="478"/>
                  </a:lnTo>
                  <a:lnTo>
                    <a:pt x="1872" y="478"/>
                  </a:lnTo>
                  <a:lnTo>
                    <a:pt x="1902" y="395"/>
                  </a:lnTo>
                  <a:lnTo>
                    <a:pt x="2068" y="395"/>
                  </a:lnTo>
                  <a:lnTo>
                    <a:pt x="2099" y="478"/>
                  </a:lnTo>
                  <a:close/>
                  <a:moveTo>
                    <a:pt x="1919" y="349"/>
                  </a:moveTo>
                  <a:lnTo>
                    <a:pt x="1985" y="166"/>
                  </a:lnTo>
                  <a:lnTo>
                    <a:pt x="2052" y="349"/>
                  </a:lnTo>
                  <a:lnTo>
                    <a:pt x="1919" y="349"/>
                  </a:lnTo>
                  <a:close/>
                  <a:moveTo>
                    <a:pt x="2356" y="485"/>
                  </a:moveTo>
                  <a:cubicBezTo>
                    <a:pt x="2425" y="485"/>
                    <a:pt x="2485" y="449"/>
                    <a:pt x="2516" y="394"/>
                  </a:cubicBezTo>
                  <a:lnTo>
                    <a:pt x="2473" y="370"/>
                  </a:lnTo>
                  <a:cubicBezTo>
                    <a:pt x="2452" y="410"/>
                    <a:pt x="2407" y="437"/>
                    <a:pt x="2356" y="437"/>
                  </a:cubicBezTo>
                  <a:cubicBezTo>
                    <a:pt x="2269" y="437"/>
                    <a:pt x="2211" y="374"/>
                    <a:pt x="2211" y="293"/>
                  </a:cubicBezTo>
                  <a:cubicBezTo>
                    <a:pt x="2211" y="211"/>
                    <a:pt x="2269" y="148"/>
                    <a:pt x="2356" y="148"/>
                  </a:cubicBezTo>
                  <a:cubicBezTo>
                    <a:pt x="2407" y="148"/>
                    <a:pt x="2452" y="175"/>
                    <a:pt x="2473" y="215"/>
                  </a:cubicBezTo>
                  <a:lnTo>
                    <a:pt x="2516" y="191"/>
                  </a:lnTo>
                  <a:cubicBezTo>
                    <a:pt x="2484" y="136"/>
                    <a:pt x="2424" y="101"/>
                    <a:pt x="2356" y="101"/>
                  </a:cubicBezTo>
                  <a:cubicBezTo>
                    <a:pt x="2243" y="101"/>
                    <a:pt x="2162" y="186"/>
                    <a:pt x="2162" y="293"/>
                  </a:cubicBezTo>
                  <a:cubicBezTo>
                    <a:pt x="2162" y="399"/>
                    <a:pt x="2243" y="485"/>
                    <a:pt x="2356" y="485"/>
                  </a:cubicBezTo>
                  <a:close/>
                  <a:moveTo>
                    <a:pt x="2571" y="108"/>
                  </a:moveTo>
                  <a:lnTo>
                    <a:pt x="2571" y="478"/>
                  </a:lnTo>
                  <a:lnTo>
                    <a:pt x="2620" y="478"/>
                  </a:lnTo>
                  <a:lnTo>
                    <a:pt x="2620" y="108"/>
                  </a:lnTo>
                  <a:lnTo>
                    <a:pt x="2571" y="108"/>
                  </a:lnTo>
                  <a:close/>
                  <a:moveTo>
                    <a:pt x="2840" y="70"/>
                  </a:moveTo>
                  <a:lnTo>
                    <a:pt x="2882" y="0"/>
                  </a:lnTo>
                  <a:lnTo>
                    <a:pt x="2938" y="0"/>
                  </a:lnTo>
                  <a:lnTo>
                    <a:pt x="2884" y="70"/>
                  </a:lnTo>
                  <a:lnTo>
                    <a:pt x="2840" y="70"/>
                  </a:lnTo>
                  <a:close/>
                  <a:moveTo>
                    <a:pt x="2872" y="485"/>
                  </a:moveTo>
                  <a:cubicBezTo>
                    <a:pt x="2979" y="485"/>
                    <a:pt x="3064" y="399"/>
                    <a:pt x="3064" y="293"/>
                  </a:cubicBezTo>
                  <a:cubicBezTo>
                    <a:pt x="3064" y="186"/>
                    <a:pt x="2979" y="101"/>
                    <a:pt x="2872" y="101"/>
                  </a:cubicBezTo>
                  <a:cubicBezTo>
                    <a:pt x="2764" y="101"/>
                    <a:pt x="2680" y="186"/>
                    <a:pt x="2680" y="293"/>
                  </a:cubicBezTo>
                  <a:cubicBezTo>
                    <a:pt x="2680" y="399"/>
                    <a:pt x="2764" y="485"/>
                    <a:pt x="2872" y="485"/>
                  </a:cubicBezTo>
                  <a:close/>
                  <a:moveTo>
                    <a:pt x="2872" y="437"/>
                  </a:moveTo>
                  <a:cubicBezTo>
                    <a:pt x="2791" y="437"/>
                    <a:pt x="2729" y="374"/>
                    <a:pt x="2729" y="293"/>
                  </a:cubicBezTo>
                  <a:cubicBezTo>
                    <a:pt x="2729" y="211"/>
                    <a:pt x="2791" y="148"/>
                    <a:pt x="2872" y="148"/>
                  </a:cubicBezTo>
                  <a:cubicBezTo>
                    <a:pt x="2953" y="148"/>
                    <a:pt x="3015" y="211"/>
                    <a:pt x="3015" y="293"/>
                  </a:cubicBezTo>
                  <a:cubicBezTo>
                    <a:pt x="3015" y="374"/>
                    <a:pt x="2953" y="437"/>
                    <a:pt x="2872" y="437"/>
                  </a:cubicBezTo>
                  <a:close/>
                  <a:moveTo>
                    <a:pt x="3353" y="108"/>
                  </a:moveTo>
                  <a:lnTo>
                    <a:pt x="3353" y="384"/>
                  </a:lnTo>
                  <a:lnTo>
                    <a:pt x="3163" y="108"/>
                  </a:lnTo>
                  <a:lnTo>
                    <a:pt x="3123" y="108"/>
                  </a:lnTo>
                  <a:lnTo>
                    <a:pt x="3123" y="478"/>
                  </a:lnTo>
                  <a:lnTo>
                    <a:pt x="3172" y="478"/>
                  </a:lnTo>
                  <a:lnTo>
                    <a:pt x="3172" y="201"/>
                  </a:lnTo>
                  <a:lnTo>
                    <a:pt x="3363" y="478"/>
                  </a:lnTo>
                  <a:lnTo>
                    <a:pt x="3402" y="478"/>
                  </a:lnTo>
                  <a:lnTo>
                    <a:pt x="3402" y="108"/>
                  </a:lnTo>
                  <a:lnTo>
                    <a:pt x="3353" y="10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2862519" y="1760266"/>
              <a:ext cx="148143" cy="152543"/>
            </a:xfrm>
            <a:prstGeom prst="rect">
              <a:avLst/>
            </a:pr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23" name="Freeform 9"/>
            <p:cNvSpPr>
              <a:spLocks noEditPoints="1"/>
            </p:cNvSpPr>
            <p:nvPr/>
          </p:nvSpPr>
          <p:spPr bwMode="auto">
            <a:xfrm>
              <a:off x="3072266" y="1774933"/>
              <a:ext cx="855122" cy="134943"/>
            </a:xfrm>
            <a:custGeom>
              <a:avLst/>
              <a:gdLst>
                <a:gd name="T0" fmla="*/ 229 w 2514"/>
                <a:gd name="T1" fmla="*/ 308 h 385"/>
                <a:gd name="T2" fmla="*/ 0 w 2514"/>
                <a:gd name="T3" fmla="*/ 378 h 385"/>
                <a:gd name="T4" fmla="*/ 227 w 2514"/>
                <a:gd name="T5" fmla="*/ 8 h 385"/>
                <a:gd name="T6" fmla="*/ 73 w 2514"/>
                <a:gd name="T7" fmla="*/ 77 h 385"/>
                <a:gd name="T8" fmla="*/ 213 w 2514"/>
                <a:gd name="T9" fmla="*/ 156 h 385"/>
                <a:gd name="T10" fmla="*/ 73 w 2514"/>
                <a:gd name="T11" fmla="*/ 225 h 385"/>
                <a:gd name="T12" fmla="*/ 495 w 2514"/>
                <a:gd name="T13" fmla="*/ 8 h 385"/>
                <a:gd name="T14" fmla="*/ 568 w 2514"/>
                <a:gd name="T15" fmla="*/ 378 h 385"/>
                <a:gd name="T16" fmla="*/ 354 w 2514"/>
                <a:gd name="T17" fmla="*/ 151 h 385"/>
                <a:gd name="T18" fmla="*/ 281 w 2514"/>
                <a:gd name="T19" fmla="*/ 378 h 385"/>
                <a:gd name="T20" fmla="*/ 336 w 2514"/>
                <a:gd name="T21" fmla="*/ 8 h 385"/>
                <a:gd name="T22" fmla="*/ 495 w 2514"/>
                <a:gd name="T23" fmla="*/ 8 h 385"/>
                <a:gd name="T24" fmla="*/ 674 w 2514"/>
                <a:gd name="T25" fmla="*/ 330 h 385"/>
                <a:gd name="T26" fmla="*/ 674 w 2514"/>
                <a:gd name="T27" fmla="*/ 55 h 385"/>
                <a:gd name="T28" fmla="*/ 905 w 2514"/>
                <a:gd name="T29" fmla="*/ 24 h 385"/>
                <a:gd name="T30" fmla="*/ 909 w 2514"/>
                <a:gd name="T31" fmla="*/ 124 h 385"/>
                <a:gd name="T32" fmla="*/ 812 w 2514"/>
                <a:gd name="T33" fmla="*/ 71 h 385"/>
                <a:gd name="T34" fmla="*/ 692 w 2514"/>
                <a:gd name="T35" fmla="*/ 193 h 385"/>
                <a:gd name="T36" fmla="*/ 812 w 2514"/>
                <a:gd name="T37" fmla="*/ 314 h 385"/>
                <a:gd name="T38" fmla="*/ 909 w 2514"/>
                <a:gd name="T39" fmla="*/ 262 h 385"/>
                <a:gd name="T40" fmla="*/ 906 w 2514"/>
                <a:gd name="T41" fmla="*/ 362 h 385"/>
                <a:gd name="T42" fmla="*/ 1155 w 2514"/>
                <a:gd name="T43" fmla="*/ 385 h 385"/>
                <a:gd name="T44" fmla="*/ 1014 w 2514"/>
                <a:gd name="T45" fmla="*/ 257 h 385"/>
                <a:gd name="T46" fmla="*/ 1086 w 2514"/>
                <a:gd name="T47" fmla="*/ 8 h 385"/>
                <a:gd name="T48" fmla="*/ 1103 w 2514"/>
                <a:gd name="T49" fmla="*/ 297 h 385"/>
                <a:gd name="T50" fmla="*/ 1207 w 2514"/>
                <a:gd name="T51" fmla="*/ 297 h 385"/>
                <a:gd name="T52" fmla="*/ 1224 w 2514"/>
                <a:gd name="T53" fmla="*/ 8 h 385"/>
                <a:gd name="T54" fmla="*/ 1297 w 2514"/>
                <a:gd name="T55" fmla="*/ 257 h 385"/>
                <a:gd name="T56" fmla="*/ 1155 w 2514"/>
                <a:gd name="T57" fmla="*/ 385 h 385"/>
                <a:gd name="T58" fmla="*/ 1591 w 2514"/>
                <a:gd name="T59" fmla="*/ 308 h 385"/>
                <a:gd name="T60" fmla="*/ 1362 w 2514"/>
                <a:gd name="T61" fmla="*/ 378 h 385"/>
                <a:gd name="T62" fmla="*/ 1589 w 2514"/>
                <a:gd name="T63" fmla="*/ 8 h 385"/>
                <a:gd name="T64" fmla="*/ 1435 w 2514"/>
                <a:gd name="T65" fmla="*/ 77 h 385"/>
                <a:gd name="T66" fmla="*/ 1576 w 2514"/>
                <a:gd name="T67" fmla="*/ 156 h 385"/>
                <a:gd name="T68" fmla="*/ 1435 w 2514"/>
                <a:gd name="T69" fmla="*/ 225 h 385"/>
                <a:gd name="T70" fmla="*/ 1769 w 2514"/>
                <a:gd name="T71" fmla="*/ 385 h 385"/>
                <a:gd name="T72" fmla="*/ 1624 w 2514"/>
                <a:gd name="T73" fmla="*/ 294 h 385"/>
                <a:gd name="T74" fmla="*/ 1771 w 2514"/>
                <a:gd name="T75" fmla="*/ 314 h 385"/>
                <a:gd name="T76" fmla="*/ 1831 w 2514"/>
                <a:gd name="T77" fmla="*/ 275 h 385"/>
                <a:gd name="T78" fmla="*/ 1751 w 2514"/>
                <a:gd name="T79" fmla="*/ 221 h 385"/>
                <a:gd name="T80" fmla="*/ 1674 w 2514"/>
                <a:gd name="T81" fmla="*/ 186 h 385"/>
                <a:gd name="T82" fmla="*/ 1639 w 2514"/>
                <a:gd name="T83" fmla="*/ 110 h 385"/>
                <a:gd name="T84" fmla="*/ 1761 w 2514"/>
                <a:gd name="T85" fmla="*/ 0 h 385"/>
                <a:gd name="T86" fmla="*/ 1893 w 2514"/>
                <a:gd name="T87" fmla="*/ 83 h 385"/>
                <a:gd name="T88" fmla="*/ 1761 w 2514"/>
                <a:gd name="T89" fmla="*/ 71 h 385"/>
                <a:gd name="T90" fmla="*/ 1712 w 2514"/>
                <a:gd name="T91" fmla="*/ 108 h 385"/>
                <a:gd name="T92" fmla="*/ 1782 w 2514"/>
                <a:gd name="T93" fmla="*/ 160 h 385"/>
                <a:gd name="T94" fmla="*/ 1832 w 2514"/>
                <a:gd name="T95" fmla="*/ 177 h 385"/>
                <a:gd name="T96" fmla="*/ 1874 w 2514"/>
                <a:gd name="T97" fmla="*/ 203 h 385"/>
                <a:gd name="T98" fmla="*/ 1900 w 2514"/>
                <a:gd name="T99" fmla="*/ 244 h 385"/>
                <a:gd name="T100" fmla="*/ 1866 w 2514"/>
                <a:gd name="T101" fmla="*/ 355 h 385"/>
                <a:gd name="T102" fmla="*/ 2183 w 2514"/>
                <a:gd name="T103" fmla="*/ 8 h 385"/>
                <a:gd name="T104" fmla="*/ 2083 w 2514"/>
                <a:gd name="T105" fmla="*/ 77 h 385"/>
                <a:gd name="T106" fmla="*/ 2010 w 2514"/>
                <a:gd name="T107" fmla="*/ 378 h 385"/>
                <a:gd name="T108" fmla="*/ 1911 w 2514"/>
                <a:gd name="T109" fmla="*/ 77 h 385"/>
                <a:gd name="T110" fmla="*/ 2183 w 2514"/>
                <a:gd name="T111" fmla="*/ 8 h 385"/>
                <a:gd name="T112" fmla="*/ 2417 w 2514"/>
                <a:gd name="T113" fmla="*/ 311 h 385"/>
                <a:gd name="T114" fmla="*/ 2242 w 2514"/>
                <a:gd name="T115" fmla="*/ 378 h 385"/>
                <a:gd name="T116" fmla="*/ 2293 w 2514"/>
                <a:gd name="T117" fmla="*/ 8 h 385"/>
                <a:gd name="T118" fmla="*/ 2514 w 2514"/>
                <a:gd name="T119" fmla="*/ 378 h 385"/>
                <a:gd name="T120" fmla="*/ 2288 w 2514"/>
                <a:gd name="T121" fmla="*/ 243 h 385"/>
                <a:gd name="T122" fmla="*/ 2339 w 2514"/>
                <a:gd name="T123" fmla="*/ 9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14" h="385">
                  <a:moveTo>
                    <a:pt x="73" y="308"/>
                  </a:moveTo>
                  <a:lnTo>
                    <a:pt x="229" y="308"/>
                  </a:lnTo>
                  <a:lnTo>
                    <a:pt x="229" y="378"/>
                  </a:lnTo>
                  <a:lnTo>
                    <a:pt x="0" y="378"/>
                  </a:lnTo>
                  <a:lnTo>
                    <a:pt x="0" y="8"/>
                  </a:lnTo>
                  <a:lnTo>
                    <a:pt x="227" y="8"/>
                  </a:lnTo>
                  <a:lnTo>
                    <a:pt x="227" y="77"/>
                  </a:lnTo>
                  <a:lnTo>
                    <a:pt x="73" y="77"/>
                  </a:lnTo>
                  <a:lnTo>
                    <a:pt x="73" y="156"/>
                  </a:lnTo>
                  <a:lnTo>
                    <a:pt x="213" y="156"/>
                  </a:lnTo>
                  <a:lnTo>
                    <a:pt x="213" y="225"/>
                  </a:lnTo>
                  <a:lnTo>
                    <a:pt x="73" y="225"/>
                  </a:lnTo>
                  <a:lnTo>
                    <a:pt x="73" y="308"/>
                  </a:lnTo>
                  <a:close/>
                  <a:moveTo>
                    <a:pt x="495" y="8"/>
                  </a:moveTo>
                  <a:lnTo>
                    <a:pt x="568" y="8"/>
                  </a:lnTo>
                  <a:lnTo>
                    <a:pt x="568" y="378"/>
                  </a:lnTo>
                  <a:lnTo>
                    <a:pt x="512" y="378"/>
                  </a:lnTo>
                  <a:lnTo>
                    <a:pt x="354" y="151"/>
                  </a:lnTo>
                  <a:lnTo>
                    <a:pt x="354" y="378"/>
                  </a:lnTo>
                  <a:lnTo>
                    <a:pt x="281" y="378"/>
                  </a:lnTo>
                  <a:lnTo>
                    <a:pt x="281" y="8"/>
                  </a:lnTo>
                  <a:lnTo>
                    <a:pt x="336" y="8"/>
                  </a:lnTo>
                  <a:lnTo>
                    <a:pt x="495" y="233"/>
                  </a:lnTo>
                  <a:lnTo>
                    <a:pt x="495" y="8"/>
                  </a:lnTo>
                  <a:close/>
                  <a:moveTo>
                    <a:pt x="812" y="385"/>
                  </a:moveTo>
                  <a:cubicBezTo>
                    <a:pt x="757" y="385"/>
                    <a:pt x="711" y="367"/>
                    <a:pt x="674" y="330"/>
                  </a:cubicBezTo>
                  <a:cubicBezTo>
                    <a:pt x="638" y="293"/>
                    <a:pt x="620" y="247"/>
                    <a:pt x="620" y="193"/>
                  </a:cubicBezTo>
                  <a:cubicBezTo>
                    <a:pt x="620" y="138"/>
                    <a:pt x="638" y="92"/>
                    <a:pt x="674" y="55"/>
                  </a:cubicBezTo>
                  <a:cubicBezTo>
                    <a:pt x="711" y="19"/>
                    <a:pt x="757" y="0"/>
                    <a:pt x="812" y="0"/>
                  </a:cubicBezTo>
                  <a:cubicBezTo>
                    <a:pt x="846" y="0"/>
                    <a:pt x="877" y="8"/>
                    <a:pt x="905" y="24"/>
                  </a:cubicBezTo>
                  <a:cubicBezTo>
                    <a:pt x="934" y="39"/>
                    <a:pt x="956" y="61"/>
                    <a:pt x="972" y="87"/>
                  </a:cubicBezTo>
                  <a:lnTo>
                    <a:pt x="909" y="124"/>
                  </a:lnTo>
                  <a:cubicBezTo>
                    <a:pt x="900" y="107"/>
                    <a:pt x="887" y="94"/>
                    <a:pt x="870" y="85"/>
                  </a:cubicBezTo>
                  <a:cubicBezTo>
                    <a:pt x="853" y="76"/>
                    <a:pt x="834" y="71"/>
                    <a:pt x="812" y="71"/>
                  </a:cubicBezTo>
                  <a:cubicBezTo>
                    <a:pt x="777" y="71"/>
                    <a:pt x="747" y="82"/>
                    <a:pt x="725" y="105"/>
                  </a:cubicBezTo>
                  <a:cubicBezTo>
                    <a:pt x="703" y="127"/>
                    <a:pt x="692" y="157"/>
                    <a:pt x="692" y="193"/>
                  </a:cubicBezTo>
                  <a:cubicBezTo>
                    <a:pt x="692" y="228"/>
                    <a:pt x="703" y="257"/>
                    <a:pt x="725" y="280"/>
                  </a:cubicBezTo>
                  <a:cubicBezTo>
                    <a:pt x="747" y="303"/>
                    <a:pt x="777" y="314"/>
                    <a:pt x="812" y="314"/>
                  </a:cubicBezTo>
                  <a:cubicBezTo>
                    <a:pt x="834" y="314"/>
                    <a:pt x="853" y="309"/>
                    <a:pt x="870" y="300"/>
                  </a:cubicBezTo>
                  <a:cubicBezTo>
                    <a:pt x="887" y="291"/>
                    <a:pt x="900" y="278"/>
                    <a:pt x="909" y="262"/>
                  </a:cubicBezTo>
                  <a:lnTo>
                    <a:pt x="972" y="298"/>
                  </a:lnTo>
                  <a:cubicBezTo>
                    <a:pt x="956" y="325"/>
                    <a:pt x="934" y="346"/>
                    <a:pt x="906" y="362"/>
                  </a:cubicBezTo>
                  <a:cubicBezTo>
                    <a:pt x="877" y="378"/>
                    <a:pt x="846" y="385"/>
                    <a:pt x="812" y="385"/>
                  </a:cubicBezTo>
                  <a:close/>
                  <a:moveTo>
                    <a:pt x="1155" y="385"/>
                  </a:moveTo>
                  <a:cubicBezTo>
                    <a:pt x="1114" y="385"/>
                    <a:pt x="1080" y="374"/>
                    <a:pt x="1053" y="350"/>
                  </a:cubicBezTo>
                  <a:cubicBezTo>
                    <a:pt x="1027" y="327"/>
                    <a:pt x="1014" y="296"/>
                    <a:pt x="1014" y="257"/>
                  </a:cubicBezTo>
                  <a:lnTo>
                    <a:pt x="1014" y="8"/>
                  </a:lnTo>
                  <a:lnTo>
                    <a:pt x="1086" y="8"/>
                  </a:lnTo>
                  <a:lnTo>
                    <a:pt x="1086" y="251"/>
                  </a:lnTo>
                  <a:cubicBezTo>
                    <a:pt x="1086" y="270"/>
                    <a:pt x="1092" y="286"/>
                    <a:pt x="1103" y="297"/>
                  </a:cubicBezTo>
                  <a:cubicBezTo>
                    <a:pt x="1114" y="308"/>
                    <a:pt x="1131" y="314"/>
                    <a:pt x="1155" y="314"/>
                  </a:cubicBezTo>
                  <a:cubicBezTo>
                    <a:pt x="1178" y="314"/>
                    <a:pt x="1196" y="308"/>
                    <a:pt x="1207" y="297"/>
                  </a:cubicBezTo>
                  <a:cubicBezTo>
                    <a:pt x="1218" y="286"/>
                    <a:pt x="1224" y="270"/>
                    <a:pt x="1224" y="251"/>
                  </a:cubicBezTo>
                  <a:lnTo>
                    <a:pt x="1224" y="8"/>
                  </a:lnTo>
                  <a:lnTo>
                    <a:pt x="1297" y="8"/>
                  </a:lnTo>
                  <a:lnTo>
                    <a:pt x="1297" y="257"/>
                  </a:lnTo>
                  <a:cubicBezTo>
                    <a:pt x="1297" y="296"/>
                    <a:pt x="1283" y="327"/>
                    <a:pt x="1257" y="350"/>
                  </a:cubicBezTo>
                  <a:cubicBezTo>
                    <a:pt x="1231" y="374"/>
                    <a:pt x="1196" y="385"/>
                    <a:pt x="1155" y="385"/>
                  </a:cubicBezTo>
                  <a:close/>
                  <a:moveTo>
                    <a:pt x="1435" y="308"/>
                  </a:moveTo>
                  <a:lnTo>
                    <a:pt x="1591" y="308"/>
                  </a:lnTo>
                  <a:lnTo>
                    <a:pt x="1591" y="378"/>
                  </a:lnTo>
                  <a:lnTo>
                    <a:pt x="1362" y="378"/>
                  </a:lnTo>
                  <a:lnTo>
                    <a:pt x="1362" y="8"/>
                  </a:lnTo>
                  <a:lnTo>
                    <a:pt x="1589" y="8"/>
                  </a:lnTo>
                  <a:lnTo>
                    <a:pt x="1589" y="77"/>
                  </a:lnTo>
                  <a:lnTo>
                    <a:pt x="1435" y="77"/>
                  </a:lnTo>
                  <a:lnTo>
                    <a:pt x="1435" y="156"/>
                  </a:lnTo>
                  <a:lnTo>
                    <a:pt x="1576" y="156"/>
                  </a:lnTo>
                  <a:lnTo>
                    <a:pt x="1576" y="225"/>
                  </a:lnTo>
                  <a:lnTo>
                    <a:pt x="1435" y="225"/>
                  </a:lnTo>
                  <a:lnTo>
                    <a:pt x="1435" y="308"/>
                  </a:lnTo>
                  <a:close/>
                  <a:moveTo>
                    <a:pt x="1769" y="385"/>
                  </a:moveTo>
                  <a:cubicBezTo>
                    <a:pt x="1733" y="385"/>
                    <a:pt x="1702" y="377"/>
                    <a:pt x="1677" y="361"/>
                  </a:cubicBezTo>
                  <a:cubicBezTo>
                    <a:pt x="1652" y="344"/>
                    <a:pt x="1634" y="322"/>
                    <a:pt x="1624" y="294"/>
                  </a:cubicBezTo>
                  <a:lnTo>
                    <a:pt x="1686" y="257"/>
                  </a:lnTo>
                  <a:cubicBezTo>
                    <a:pt x="1701" y="295"/>
                    <a:pt x="1729" y="314"/>
                    <a:pt x="1771" y="314"/>
                  </a:cubicBezTo>
                  <a:cubicBezTo>
                    <a:pt x="1792" y="314"/>
                    <a:pt x="1807" y="310"/>
                    <a:pt x="1816" y="303"/>
                  </a:cubicBezTo>
                  <a:cubicBezTo>
                    <a:pt x="1826" y="295"/>
                    <a:pt x="1831" y="286"/>
                    <a:pt x="1831" y="275"/>
                  </a:cubicBezTo>
                  <a:cubicBezTo>
                    <a:pt x="1831" y="262"/>
                    <a:pt x="1825" y="252"/>
                    <a:pt x="1813" y="244"/>
                  </a:cubicBezTo>
                  <a:cubicBezTo>
                    <a:pt x="1802" y="237"/>
                    <a:pt x="1781" y="229"/>
                    <a:pt x="1751" y="221"/>
                  </a:cubicBezTo>
                  <a:cubicBezTo>
                    <a:pt x="1734" y="216"/>
                    <a:pt x="1720" y="211"/>
                    <a:pt x="1709" y="206"/>
                  </a:cubicBezTo>
                  <a:cubicBezTo>
                    <a:pt x="1697" y="201"/>
                    <a:pt x="1686" y="194"/>
                    <a:pt x="1674" y="186"/>
                  </a:cubicBezTo>
                  <a:cubicBezTo>
                    <a:pt x="1663" y="178"/>
                    <a:pt x="1654" y="167"/>
                    <a:pt x="1648" y="155"/>
                  </a:cubicBezTo>
                  <a:cubicBezTo>
                    <a:pt x="1642" y="142"/>
                    <a:pt x="1639" y="127"/>
                    <a:pt x="1639" y="110"/>
                  </a:cubicBezTo>
                  <a:cubicBezTo>
                    <a:pt x="1639" y="77"/>
                    <a:pt x="1651" y="50"/>
                    <a:pt x="1675" y="30"/>
                  </a:cubicBezTo>
                  <a:cubicBezTo>
                    <a:pt x="1699" y="10"/>
                    <a:pt x="1727" y="0"/>
                    <a:pt x="1761" y="0"/>
                  </a:cubicBezTo>
                  <a:cubicBezTo>
                    <a:pt x="1791" y="0"/>
                    <a:pt x="1817" y="7"/>
                    <a:pt x="1840" y="22"/>
                  </a:cubicBezTo>
                  <a:cubicBezTo>
                    <a:pt x="1863" y="37"/>
                    <a:pt x="1880" y="57"/>
                    <a:pt x="1893" y="83"/>
                  </a:cubicBezTo>
                  <a:lnTo>
                    <a:pt x="1832" y="119"/>
                  </a:lnTo>
                  <a:cubicBezTo>
                    <a:pt x="1817" y="87"/>
                    <a:pt x="1793" y="71"/>
                    <a:pt x="1761" y="71"/>
                  </a:cubicBezTo>
                  <a:cubicBezTo>
                    <a:pt x="1746" y="71"/>
                    <a:pt x="1734" y="74"/>
                    <a:pt x="1725" y="81"/>
                  </a:cubicBezTo>
                  <a:cubicBezTo>
                    <a:pt x="1716" y="88"/>
                    <a:pt x="1712" y="97"/>
                    <a:pt x="1712" y="108"/>
                  </a:cubicBezTo>
                  <a:cubicBezTo>
                    <a:pt x="1712" y="120"/>
                    <a:pt x="1717" y="129"/>
                    <a:pt x="1727" y="136"/>
                  </a:cubicBezTo>
                  <a:cubicBezTo>
                    <a:pt x="1736" y="144"/>
                    <a:pt x="1755" y="151"/>
                    <a:pt x="1782" y="160"/>
                  </a:cubicBezTo>
                  <a:cubicBezTo>
                    <a:pt x="1794" y="163"/>
                    <a:pt x="1802" y="166"/>
                    <a:pt x="1808" y="168"/>
                  </a:cubicBezTo>
                  <a:cubicBezTo>
                    <a:pt x="1814" y="170"/>
                    <a:pt x="1822" y="173"/>
                    <a:pt x="1832" y="177"/>
                  </a:cubicBezTo>
                  <a:cubicBezTo>
                    <a:pt x="1842" y="181"/>
                    <a:pt x="1850" y="185"/>
                    <a:pt x="1855" y="189"/>
                  </a:cubicBezTo>
                  <a:cubicBezTo>
                    <a:pt x="1861" y="192"/>
                    <a:pt x="1867" y="197"/>
                    <a:pt x="1874" y="203"/>
                  </a:cubicBezTo>
                  <a:cubicBezTo>
                    <a:pt x="1881" y="209"/>
                    <a:pt x="1886" y="215"/>
                    <a:pt x="1890" y="221"/>
                  </a:cubicBezTo>
                  <a:cubicBezTo>
                    <a:pt x="1894" y="228"/>
                    <a:pt x="1897" y="235"/>
                    <a:pt x="1900" y="244"/>
                  </a:cubicBezTo>
                  <a:cubicBezTo>
                    <a:pt x="1902" y="253"/>
                    <a:pt x="1904" y="263"/>
                    <a:pt x="1904" y="274"/>
                  </a:cubicBezTo>
                  <a:cubicBezTo>
                    <a:pt x="1904" y="308"/>
                    <a:pt x="1891" y="335"/>
                    <a:pt x="1866" y="355"/>
                  </a:cubicBezTo>
                  <a:cubicBezTo>
                    <a:pt x="1841" y="375"/>
                    <a:pt x="1809" y="385"/>
                    <a:pt x="1769" y="385"/>
                  </a:cubicBezTo>
                  <a:close/>
                  <a:moveTo>
                    <a:pt x="2183" y="8"/>
                  </a:moveTo>
                  <a:lnTo>
                    <a:pt x="2183" y="77"/>
                  </a:lnTo>
                  <a:lnTo>
                    <a:pt x="2083" y="77"/>
                  </a:lnTo>
                  <a:lnTo>
                    <a:pt x="2083" y="378"/>
                  </a:lnTo>
                  <a:lnTo>
                    <a:pt x="2010" y="378"/>
                  </a:lnTo>
                  <a:lnTo>
                    <a:pt x="2010" y="77"/>
                  </a:lnTo>
                  <a:lnTo>
                    <a:pt x="1911" y="77"/>
                  </a:lnTo>
                  <a:lnTo>
                    <a:pt x="1911" y="8"/>
                  </a:lnTo>
                  <a:lnTo>
                    <a:pt x="2183" y="8"/>
                  </a:lnTo>
                  <a:close/>
                  <a:moveTo>
                    <a:pt x="2440" y="378"/>
                  </a:moveTo>
                  <a:lnTo>
                    <a:pt x="2417" y="311"/>
                  </a:lnTo>
                  <a:lnTo>
                    <a:pt x="2265" y="311"/>
                  </a:lnTo>
                  <a:lnTo>
                    <a:pt x="2242" y="378"/>
                  </a:lnTo>
                  <a:lnTo>
                    <a:pt x="2163" y="378"/>
                  </a:lnTo>
                  <a:lnTo>
                    <a:pt x="2293" y="8"/>
                  </a:lnTo>
                  <a:lnTo>
                    <a:pt x="2384" y="8"/>
                  </a:lnTo>
                  <a:lnTo>
                    <a:pt x="2514" y="378"/>
                  </a:lnTo>
                  <a:lnTo>
                    <a:pt x="2440" y="378"/>
                  </a:lnTo>
                  <a:close/>
                  <a:moveTo>
                    <a:pt x="2288" y="243"/>
                  </a:moveTo>
                  <a:lnTo>
                    <a:pt x="2393" y="243"/>
                  </a:lnTo>
                  <a:lnTo>
                    <a:pt x="2339" y="92"/>
                  </a:lnTo>
                  <a:lnTo>
                    <a:pt x="2288" y="243"/>
                  </a:ln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24" name="Rectangle 10"/>
            <p:cNvSpPr>
              <a:spLocks noChangeArrowheads="1"/>
            </p:cNvSpPr>
            <p:nvPr/>
          </p:nvSpPr>
          <p:spPr bwMode="auto">
            <a:xfrm>
              <a:off x="4146695" y="1760266"/>
              <a:ext cx="148143" cy="15254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25" name="Freeform 11"/>
            <p:cNvSpPr>
              <a:spLocks noEditPoints="1"/>
            </p:cNvSpPr>
            <p:nvPr/>
          </p:nvSpPr>
          <p:spPr bwMode="auto">
            <a:xfrm>
              <a:off x="4357907" y="1774933"/>
              <a:ext cx="1059002" cy="134943"/>
            </a:xfrm>
            <a:custGeom>
              <a:avLst/>
              <a:gdLst>
                <a:gd name="T0" fmla="*/ 274 w 3115"/>
                <a:gd name="T1" fmla="*/ 377 h 384"/>
                <a:gd name="T2" fmla="*/ 264 w 3115"/>
                <a:gd name="T3" fmla="*/ 121 h 384"/>
                <a:gd name="T4" fmla="*/ 0 w 3115"/>
                <a:gd name="T5" fmla="*/ 7 h 384"/>
                <a:gd name="T6" fmla="*/ 49 w 3115"/>
                <a:gd name="T7" fmla="*/ 377 h 384"/>
                <a:gd name="T8" fmla="*/ 137 w 3115"/>
                <a:gd name="T9" fmla="*/ 235 h 384"/>
                <a:gd name="T10" fmla="*/ 49 w 3115"/>
                <a:gd name="T11" fmla="*/ 53 h 384"/>
                <a:gd name="T12" fmla="*/ 214 w 3115"/>
                <a:gd name="T13" fmla="*/ 121 h 384"/>
                <a:gd name="T14" fmla="*/ 49 w 3115"/>
                <a:gd name="T15" fmla="*/ 191 h 384"/>
                <a:gd name="T16" fmla="*/ 373 w 3115"/>
                <a:gd name="T17" fmla="*/ 330 h 384"/>
                <a:gd name="T18" fmla="*/ 529 w 3115"/>
                <a:gd name="T19" fmla="*/ 213 h 384"/>
                <a:gd name="T20" fmla="*/ 373 w 3115"/>
                <a:gd name="T21" fmla="*/ 167 h 384"/>
                <a:gd name="T22" fmla="*/ 542 w 3115"/>
                <a:gd name="T23" fmla="*/ 53 h 384"/>
                <a:gd name="T24" fmla="*/ 323 w 3115"/>
                <a:gd name="T25" fmla="*/ 7 h 384"/>
                <a:gd name="T26" fmla="*/ 545 w 3115"/>
                <a:gd name="T27" fmla="*/ 377 h 384"/>
                <a:gd name="T28" fmla="*/ 373 w 3115"/>
                <a:gd name="T29" fmla="*/ 330 h 384"/>
                <a:gd name="T30" fmla="*/ 852 w 3115"/>
                <a:gd name="T31" fmla="*/ 277 h 384"/>
                <a:gd name="T32" fmla="*/ 648 w 3115"/>
                <a:gd name="T33" fmla="*/ 102 h 384"/>
                <a:gd name="T34" fmla="*/ 800 w 3115"/>
                <a:gd name="T35" fmla="*/ 104 h 384"/>
                <a:gd name="T36" fmla="*/ 716 w 3115"/>
                <a:gd name="T37" fmla="*/ 0 h 384"/>
                <a:gd name="T38" fmla="*/ 716 w 3115"/>
                <a:gd name="T39" fmla="*/ 211 h 384"/>
                <a:gd name="T40" fmla="*/ 725 w 3115"/>
                <a:gd name="T41" fmla="*/ 336 h 384"/>
                <a:gd name="T42" fmla="*/ 583 w 3115"/>
                <a:gd name="T43" fmla="*/ 293 h 384"/>
                <a:gd name="T44" fmla="*/ 1044 w 3115"/>
                <a:gd name="T45" fmla="*/ 384 h 384"/>
                <a:gd name="T46" fmla="*/ 1183 w 3115"/>
                <a:gd name="T47" fmla="*/ 7 h 384"/>
                <a:gd name="T48" fmla="*/ 1134 w 3115"/>
                <a:gd name="T49" fmla="*/ 250 h 384"/>
                <a:gd name="T50" fmla="*/ 954 w 3115"/>
                <a:gd name="T51" fmla="*/ 250 h 384"/>
                <a:gd name="T52" fmla="*/ 905 w 3115"/>
                <a:gd name="T53" fmla="*/ 7 h 384"/>
                <a:gd name="T54" fmla="*/ 1044 w 3115"/>
                <a:gd name="T55" fmla="*/ 384 h 384"/>
                <a:gd name="T56" fmla="*/ 1307 w 3115"/>
                <a:gd name="T57" fmla="*/ 7 h 384"/>
                <a:gd name="T58" fmla="*/ 1258 w 3115"/>
                <a:gd name="T59" fmla="*/ 377 h 384"/>
                <a:gd name="T60" fmla="*/ 1467 w 3115"/>
                <a:gd name="T61" fmla="*/ 330 h 384"/>
                <a:gd name="T62" fmla="*/ 1716 w 3115"/>
                <a:gd name="T63" fmla="*/ 7 h 384"/>
                <a:gd name="T64" fmla="*/ 1448 w 3115"/>
                <a:gd name="T65" fmla="*/ 53 h 384"/>
                <a:gd name="T66" fmla="*/ 1557 w 3115"/>
                <a:gd name="T67" fmla="*/ 377 h 384"/>
                <a:gd name="T68" fmla="*/ 1606 w 3115"/>
                <a:gd name="T69" fmla="*/ 53 h 384"/>
                <a:gd name="T70" fmla="*/ 1716 w 3115"/>
                <a:gd name="T71" fmla="*/ 7 h 384"/>
                <a:gd name="T72" fmla="*/ 2034 w 3115"/>
                <a:gd name="T73" fmla="*/ 377 h 384"/>
                <a:gd name="T74" fmla="*/ 1840 w 3115"/>
                <a:gd name="T75" fmla="*/ 7 h 384"/>
                <a:gd name="T76" fmla="*/ 1754 w 3115"/>
                <a:gd name="T77" fmla="*/ 377 h 384"/>
                <a:gd name="T78" fmla="*/ 1951 w 3115"/>
                <a:gd name="T79" fmla="*/ 294 h 384"/>
                <a:gd name="T80" fmla="*/ 1801 w 3115"/>
                <a:gd name="T81" fmla="*/ 248 h 384"/>
                <a:gd name="T82" fmla="*/ 1934 w 3115"/>
                <a:gd name="T83" fmla="*/ 248 h 384"/>
                <a:gd name="T84" fmla="*/ 2222 w 3115"/>
                <a:gd name="T85" fmla="*/ 7 h 384"/>
                <a:gd name="T86" fmla="*/ 2078 w 3115"/>
                <a:gd name="T87" fmla="*/ 377 h 384"/>
                <a:gd name="T88" fmla="*/ 2398 w 3115"/>
                <a:gd name="T89" fmla="*/ 192 h 384"/>
                <a:gd name="T90" fmla="*/ 2222 w 3115"/>
                <a:gd name="T91" fmla="*/ 330 h 384"/>
                <a:gd name="T92" fmla="*/ 2127 w 3115"/>
                <a:gd name="T93" fmla="*/ 53 h 384"/>
                <a:gd name="T94" fmla="*/ 2351 w 3115"/>
                <a:gd name="T95" fmla="*/ 192 h 384"/>
                <a:gd name="T96" fmla="*/ 2630 w 3115"/>
                <a:gd name="T97" fmla="*/ 384 h 384"/>
                <a:gd name="T98" fmla="*/ 2630 w 3115"/>
                <a:gd name="T99" fmla="*/ 0 h 384"/>
                <a:gd name="T100" fmla="*/ 2630 w 3115"/>
                <a:gd name="T101" fmla="*/ 384 h 384"/>
                <a:gd name="T102" fmla="*/ 2487 w 3115"/>
                <a:gd name="T103" fmla="*/ 192 h 384"/>
                <a:gd name="T104" fmla="*/ 2772 w 3115"/>
                <a:gd name="T105" fmla="*/ 192 h 384"/>
                <a:gd name="T106" fmla="*/ 2987 w 3115"/>
                <a:gd name="T107" fmla="*/ 384 h 384"/>
                <a:gd name="T108" fmla="*/ 2990 w 3115"/>
                <a:gd name="T109" fmla="*/ 166 h 384"/>
                <a:gd name="T110" fmla="*/ 2979 w 3115"/>
                <a:gd name="T111" fmla="*/ 47 h 384"/>
                <a:gd name="T112" fmla="*/ 3105 w 3115"/>
                <a:gd name="T113" fmla="*/ 81 h 384"/>
                <a:gd name="T114" fmla="*/ 2863 w 3115"/>
                <a:gd name="T115" fmla="*/ 104 h 384"/>
                <a:gd name="T116" fmla="*/ 3067 w 3115"/>
                <a:gd name="T117" fmla="*/ 279 h 384"/>
                <a:gd name="T118" fmla="*/ 2889 w 3115"/>
                <a:gd name="T119" fmla="*/ 268 h 384"/>
                <a:gd name="T120" fmla="*/ 2987 w 3115"/>
                <a:gd name="T12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5" h="384">
                  <a:moveTo>
                    <a:pt x="220" y="377"/>
                  </a:moveTo>
                  <a:lnTo>
                    <a:pt x="274" y="377"/>
                  </a:lnTo>
                  <a:lnTo>
                    <a:pt x="187" y="229"/>
                  </a:lnTo>
                  <a:cubicBezTo>
                    <a:pt x="231" y="213"/>
                    <a:pt x="264" y="170"/>
                    <a:pt x="264" y="121"/>
                  </a:cubicBezTo>
                  <a:cubicBezTo>
                    <a:pt x="264" y="58"/>
                    <a:pt x="212" y="7"/>
                    <a:pt x="148" y="7"/>
                  </a:cubicBezTo>
                  <a:lnTo>
                    <a:pt x="0" y="7"/>
                  </a:lnTo>
                  <a:lnTo>
                    <a:pt x="0" y="377"/>
                  </a:lnTo>
                  <a:lnTo>
                    <a:pt x="49" y="377"/>
                  </a:lnTo>
                  <a:lnTo>
                    <a:pt x="49" y="235"/>
                  </a:lnTo>
                  <a:lnTo>
                    <a:pt x="137" y="235"/>
                  </a:lnTo>
                  <a:lnTo>
                    <a:pt x="220" y="377"/>
                  </a:lnTo>
                  <a:close/>
                  <a:moveTo>
                    <a:pt x="49" y="53"/>
                  </a:moveTo>
                  <a:lnTo>
                    <a:pt x="148" y="53"/>
                  </a:lnTo>
                  <a:cubicBezTo>
                    <a:pt x="185" y="53"/>
                    <a:pt x="214" y="83"/>
                    <a:pt x="214" y="121"/>
                  </a:cubicBezTo>
                  <a:cubicBezTo>
                    <a:pt x="214" y="159"/>
                    <a:pt x="185" y="191"/>
                    <a:pt x="148" y="191"/>
                  </a:cubicBezTo>
                  <a:lnTo>
                    <a:pt x="49" y="191"/>
                  </a:lnTo>
                  <a:lnTo>
                    <a:pt x="49" y="53"/>
                  </a:lnTo>
                  <a:close/>
                  <a:moveTo>
                    <a:pt x="373" y="330"/>
                  </a:moveTo>
                  <a:lnTo>
                    <a:pt x="373" y="213"/>
                  </a:lnTo>
                  <a:lnTo>
                    <a:pt x="529" y="213"/>
                  </a:lnTo>
                  <a:lnTo>
                    <a:pt x="529" y="167"/>
                  </a:lnTo>
                  <a:lnTo>
                    <a:pt x="373" y="167"/>
                  </a:lnTo>
                  <a:lnTo>
                    <a:pt x="373" y="53"/>
                  </a:lnTo>
                  <a:lnTo>
                    <a:pt x="542" y="53"/>
                  </a:lnTo>
                  <a:lnTo>
                    <a:pt x="542" y="7"/>
                  </a:lnTo>
                  <a:lnTo>
                    <a:pt x="323" y="7"/>
                  </a:lnTo>
                  <a:lnTo>
                    <a:pt x="323" y="377"/>
                  </a:lnTo>
                  <a:lnTo>
                    <a:pt x="545" y="377"/>
                  </a:lnTo>
                  <a:lnTo>
                    <a:pt x="545" y="330"/>
                  </a:lnTo>
                  <a:lnTo>
                    <a:pt x="373" y="330"/>
                  </a:lnTo>
                  <a:close/>
                  <a:moveTo>
                    <a:pt x="723" y="384"/>
                  </a:moveTo>
                  <a:cubicBezTo>
                    <a:pt x="799" y="384"/>
                    <a:pt x="852" y="343"/>
                    <a:pt x="852" y="277"/>
                  </a:cubicBezTo>
                  <a:cubicBezTo>
                    <a:pt x="852" y="206"/>
                    <a:pt x="791" y="187"/>
                    <a:pt x="726" y="166"/>
                  </a:cubicBezTo>
                  <a:cubicBezTo>
                    <a:pt x="674" y="149"/>
                    <a:pt x="648" y="137"/>
                    <a:pt x="648" y="102"/>
                  </a:cubicBezTo>
                  <a:cubicBezTo>
                    <a:pt x="648" y="68"/>
                    <a:pt x="676" y="47"/>
                    <a:pt x="716" y="47"/>
                  </a:cubicBezTo>
                  <a:cubicBezTo>
                    <a:pt x="761" y="47"/>
                    <a:pt x="786" y="73"/>
                    <a:pt x="800" y="104"/>
                  </a:cubicBezTo>
                  <a:lnTo>
                    <a:pt x="841" y="81"/>
                  </a:lnTo>
                  <a:cubicBezTo>
                    <a:pt x="820" y="34"/>
                    <a:pt x="776" y="0"/>
                    <a:pt x="716" y="0"/>
                  </a:cubicBezTo>
                  <a:cubicBezTo>
                    <a:pt x="654" y="0"/>
                    <a:pt x="599" y="38"/>
                    <a:pt x="599" y="104"/>
                  </a:cubicBezTo>
                  <a:cubicBezTo>
                    <a:pt x="599" y="173"/>
                    <a:pt x="656" y="192"/>
                    <a:pt x="716" y="211"/>
                  </a:cubicBezTo>
                  <a:cubicBezTo>
                    <a:pt x="770" y="228"/>
                    <a:pt x="803" y="240"/>
                    <a:pt x="803" y="279"/>
                  </a:cubicBezTo>
                  <a:cubicBezTo>
                    <a:pt x="803" y="312"/>
                    <a:pt x="777" y="336"/>
                    <a:pt x="725" y="336"/>
                  </a:cubicBezTo>
                  <a:cubicBezTo>
                    <a:pt x="671" y="336"/>
                    <a:pt x="639" y="309"/>
                    <a:pt x="626" y="268"/>
                  </a:cubicBezTo>
                  <a:lnTo>
                    <a:pt x="583" y="293"/>
                  </a:lnTo>
                  <a:cubicBezTo>
                    <a:pt x="603" y="348"/>
                    <a:pt x="653" y="384"/>
                    <a:pt x="723" y="384"/>
                  </a:cubicBezTo>
                  <a:close/>
                  <a:moveTo>
                    <a:pt x="1044" y="384"/>
                  </a:moveTo>
                  <a:cubicBezTo>
                    <a:pt x="1125" y="384"/>
                    <a:pt x="1183" y="333"/>
                    <a:pt x="1183" y="253"/>
                  </a:cubicBezTo>
                  <a:lnTo>
                    <a:pt x="1183" y="7"/>
                  </a:lnTo>
                  <a:lnTo>
                    <a:pt x="1134" y="7"/>
                  </a:lnTo>
                  <a:lnTo>
                    <a:pt x="1134" y="250"/>
                  </a:lnTo>
                  <a:cubicBezTo>
                    <a:pt x="1134" y="302"/>
                    <a:pt x="1103" y="336"/>
                    <a:pt x="1044" y="336"/>
                  </a:cubicBezTo>
                  <a:cubicBezTo>
                    <a:pt x="985" y="336"/>
                    <a:pt x="954" y="302"/>
                    <a:pt x="954" y="250"/>
                  </a:cubicBezTo>
                  <a:lnTo>
                    <a:pt x="954" y="7"/>
                  </a:lnTo>
                  <a:lnTo>
                    <a:pt x="905" y="7"/>
                  </a:lnTo>
                  <a:lnTo>
                    <a:pt x="905" y="253"/>
                  </a:lnTo>
                  <a:cubicBezTo>
                    <a:pt x="905" y="333"/>
                    <a:pt x="963" y="384"/>
                    <a:pt x="1044" y="384"/>
                  </a:cubicBezTo>
                  <a:close/>
                  <a:moveTo>
                    <a:pt x="1307" y="330"/>
                  </a:moveTo>
                  <a:lnTo>
                    <a:pt x="1307" y="7"/>
                  </a:lnTo>
                  <a:lnTo>
                    <a:pt x="1258" y="7"/>
                  </a:lnTo>
                  <a:lnTo>
                    <a:pt x="1258" y="377"/>
                  </a:lnTo>
                  <a:lnTo>
                    <a:pt x="1467" y="377"/>
                  </a:lnTo>
                  <a:lnTo>
                    <a:pt x="1467" y="330"/>
                  </a:lnTo>
                  <a:lnTo>
                    <a:pt x="1307" y="330"/>
                  </a:lnTo>
                  <a:close/>
                  <a:moveTo>
                    <a:pt x="1716" y="7"/>
                  </a:moveTo>
                  <a:lnTo>
                    <a:pt x="1448" y="7"/>
                  </a:lnTo>
                  <a:lnTo>
                    <a:pt x="1448" y="53"/>
                  </a:lnTo>
                  <a:lnTo>
                    <a:pt x="1557" y="53"/>
                  </a:lnTo>
                  <a:lnTo>
                    <a:pt x="1557" y="377"/>
                  </a:lnTo>
                  <a:lnTo>
                    <a:pt x="1606" y="377"/>
                  </a:lnTo>
                  <a:lnTo>
                    <a:pt x="1606" y="53"/>
                  </a:lnTo>
                  <a:lnTo>
                    <a:pt x="1716" y="53"/>
                  </a:lnTo>
                  <a:lnTo>
                    <a:pt x="1716" y="7"/>
                  </a:lnTo>
                  <a:close/>
                  <a:moveTo>
                    <a:pt x="1981" y="377"/>
                  </a:moveTo>
                  <a:lnTo>
                    <a:pt x="2034" y="377"/>
                  </a:lnTo>
                  <a:lnTo>
                    <a:pt x="1896" y="7"/>
                  </a:lnTo>
                  <a:lnTo>
                    <a:pt x="1840" y="7"/>
                  </a:lnTo>
                  <a:lnTo>
                    <a:pt x="1702" y="377"/>
                  </a:lnTo>
                  <a:lnTo>
                    <a:pt x="1754" y="377"/>
                  </a:lnTo>
                  <a:lnTo>
                    <a:pt x="1784" y="294"/>
                  </a:lnTo>
                  <a:lnTo>
                    <a:pt x="1951" y="294"/>
                  </a:lnTo>
                  <a:lnTo>
                    <a:pt x="1981" y="377"/>
                  </a:lnTo>
                  <a:close/>
                  <a:moveTo>
                    <a:pt x="1801" y="248"/>
                  </a:moveTo>
                  <a:lnTo>
                    <a:pt x="1868" y="65"/>
                  </a:lnTo>
                  <a:lnTo>
                    <a:pt x="1934" y="248"/>
                  </a:lnTo>
                  <a:lnTo>
                    <a:pt x="1801" y="248"/>
                  </a:lnTo>
                  <a:close/>
                  <a:moveTo>
                    <a:pt x="2222" y="7"/>
                  </a:moveTo>
                  <a:lnTo>
                    <a:pt x="2078" y="7"/>
                  </a:lnTo>
                  <a:lnTo>
                    <a:pt x="2078" y="377"/>
                  </a:lnTo>
                  <a:lnTo>
                    <a:pt x="2222" y="377"/>
                  </a:lnTo>
                  <a:cubicBezTo>
                    <a:pt x="2324" y="377"/>
                    <a:pt x="2398" y="294"/>
                    <a:pt x="2398" y="192"/>
                  </a:cubicBezTo>
                  <a:cubicBezTo>
                    <a:pt x="2398" y="89"/>
                    <a:pt x="2324" y="7"/>
                    <a:pt x="2222" y="7"/>
                  </a:cubicBezTo>
                  <a:close/>
                  <a:moveTo>
                    <a:pt x="2222" y="330"/>
                  </a:moveTo>
                  <a:lnTo>
                    <a:pt x="2127" y="330"/>
                  </a:lnTo>
                  <a:lnTo>
                    <a:pt x="2127" y="53"/>
                  </a:lnTo>
                  <a:lnTo>
                    <a:pt x="2222" y="53"/>
                  </a:lnTo>
                  <a:cubicBezTo>
                    <a:pt x="2298" y="53"/>
                    <a:pt x="2351" y="113"/>
                    <a:pt x="2351" y="192"/>
                  </a:cubicBezTo>
                  <a:cubicBezTo>
                    <a:pt x="2351" y="270"/>
                    <a:pt x="2298" y="330"/>
                    <a:pt x="2222" y="330"/>
                  </a:cubicBezTo>
                  <a:close/>
                  <a:moveTo>
                    <a:pt x="2630" y="384"/>
                  </a:moveTo>
                  <a:cubicBezTo>
                    <a:pt x="2737" y="384"/>
                    <a:pt x="2822" y="298"/>
                    <a:pt x="2822" y="192"/>
                  </a:cubicBezTo>
                  <a:cubicBezTo>
                    <a:pt x="2822" y="85"/>
                    <a:pt x="2737" y="0"/>
                    <a:pt x="2630" y="0"/>
                  </a:cubicBezTo>
                  <a:cubicBezTo>
                    <a:pt x="2522" y="0"/>
                    <a:pt x="2438" y="85"/>
                    <a:pt x="2438" y="192"/>
                  </a:cubicBezTo>
                  <a:cubicBezTo>
                    <a:pt x="2438" y="298"/>
                    <a:pt x="2522" y="384"/>
                    <a:pt x="2630" y="384"/>
                  </a:cubicBezTo>
                  <a:close/>
                  <a:moveTo>
                    <a:pt x="2630" y="336"/>
                  </a:moveTo>
                  <a:cubicBezTo>
                    <a:pt x="2549" y="336"/>
                    <a:pt x="2487" y="273"/>
                    <a:pt x="2487" y="192"/>
                  </a:cubicBezTo>
                  <a:cubicBezTo>
                    <a:pt x="2487" y="110"/>
                    <a:pt x="2549" y="47"/>
                    <a:pt x="2630" y="47"/>
                  </a:cubicBezTo>
                  <a:cubicBezTo>
                    <a:pt x="2710" y="47"/>
                    <a:pt x="2772" y="110"/>
                    <a:pt x="2772" y="192"/>
                  </a:cubicBezTo>
                  <a:cubicBezTo>
                    <a:pt x="2772" y="273"/>
                    <a:pt x="2710" y="336"/>
                    <a:pt x="2630" y="336"/>
                  </a:cubicBezTo>
                  <a:close/>
                  <a:moveTo>
                    <a:pt x="2987" y="384"/>
                  </a:moveTo>
                  <a:cubicBezTo>
                    <a:pt x="3063" y="384"/>
                    <a:pt x="3115" y="343"/>
                    <a:pt x="3115" y="277"/>
                  </a:cubicBezTo>
                  <a:cubicBezTo>
                    <a:pt x="3115" y="206"/>
                    <a:pt x="3054" y="187"/>
                    <a:pt x="2990" y="166"/>
                  </a:cubicBezTo>
                  <a:cubicBezTo>
                    <a:pt x="2938" y="149"/>
                    <a:pt x="2912" y="137"/>
                    <a:pt x="2912" y="102"/>
                  </a:cubicBezTo>
                  <a:cubicBezTo>
                    <a:pt x="2912" y="68"/>
                    <a:pt x="2940" y="47"/>
                    <a:pt x="2979" y="47"/>
                  </a:cubicBezTo>
                  <a:cubicBezTo>
                    <a:pt x="3024" y="47"/>
                    <a:pt x="3050" y="73"/>
                    <a:pt x="3063" y="104"/>
                  </a:cubicBezTo>
                  <a:lnTo>
                    <a:pt x="3105" y="81"/>
                  </a:lnTo>
                  <a:cubicBezTo>
                    <a:pt x="3084" y="34"/>
                    <a:pt x="3040" y="0"/>
                    <a:pt x="2979" y="0"/>
                  </a:cubicBezTo>
                  <a:cubicBezTo>
                    <a:pt x="2917" y="0"/>
                    <a:pt x="2863" y="38"/>
                    <a:pt x="2863" y="104"/>
                  </a:cubicBezTo>
                  <a:cubicBezTo>
                    <a:pt x="2863" y="173"/>
                    <a:pt x="2920" y="192"/>
                    <a:pt x="2979" y="211"/>
                  </a:cubicBezTo>
                  <a:cubicBezTo>
                    <a:pt x="3034" y="228"/>
                    <a:pt x="3067" y="240"/>
                    <a:pt x="3067" y="279"/>
                  </a:cubicBezTo>
                  <a:cubicBezTo>
                    <a:pt x="3067" y="312"/>
                    <a:pt x="3041" y="336"/>
                    <a:pt x="2988" y="336"/>
                  </a:cubicBezTo>
                  <a:cubicBezTo>
                    <a:pt x="2934" y="336"/>
                    <a:pt x="2903" y="309"/>
                    <a:pt x="2889" y="268"/>
                  </a:cubicBezTo>
                  <a:lnTo>
                    <a:pt x="2847" y="293"/>
                  </a:lnTo>
                  <a:cubicBezTo>
                    <a:pt x="2867" y="348"/>
                    <a:pt x="2917" y="384"/>
                    <a:pt x="2987" y="384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46" name="Rectángulo 45"/>
          <p:cNvSpPr/>
          <p:nvPr/>
        </p:nvSpPr>
        <p:spPr>
          <a:xfrm>
            <a:off x="455612" y="4389692"/>
            <a:ext cx="3902295" cy="124649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AR" sz="2400" dirty="0" err="1" smtClean="0">
                <a:solidFill>
                  <a:schemeClr val="bg1"/>
                </a:solidFill>
                <a:latin typeface="Gilroy SemiBold" panose="00000700000000000000" pitchFamily="50" charset="0"/>
              </a:rPr>
              <a:t>Aprovechala</a:t>
            </a:r>
            <a:r>
              <a:rPr lang="es-AR" sz="24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 para expresar </a:t>
            </a:r>
            <a:r>
              <a:rPr lang="es-AR" sz="24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lo </a:t>
            </a:r>
            <a:r>
              <a:rPr lang="es-AR" sz="24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que </a:t>
            </a:r>
            <a:r>
              <a:rPr lang="es-AR" sz="2400" dirty="0" err="1" smtClean="0">
                <a:solidFill>
                  <a:schemeClr val="bg1"/>
                </a:solidFill>
                <a:latin typeface="Gilroy SemiBold" panose="00000700000000000000" pitchFamily="50" charset="0"/>
              </a:rPr>
              <a:t>pensás</a:t>
            </a:r>
            <a:r>
              <a:rPr lang="es-AR" sz="24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 </a:t>
            </a:r>
            <a:r>
              <a:rPr lang="es-AR" sz="24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de </a:t>
            </a:r>
            <a:r>
              <a:rPr lang="es-AR" sz="24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tu lugar de trabajo.</a:t>
            </a:r>
            <a:endParaRPr lang="es-MX" sz="2400" dirty="0" smtClean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4805363" y="3840209"/>
            <a:ext cx="543379" cy="543379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0" name="Rectángulo 49"/>
          <p:cNvSpPr/>
          <p:nvPr/>
        </p:nvSpPr>
        <p:spPr>
          <a:xfrm>
            <a:off x="1970088" y="6286808"/>
            <a:ext cx="1329703" cy="543379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2" name="Rectángulo 51"/>
          <p:cNvSpPr/>
          <p:nvPr/>
        </p:nvSpPr>
        <p:spPr>
          <a:xfrm>
            <a:off x="444500" y="5784043"/>
            <a:ext cx="2855292" cy="101566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3000" dirty="0">
                <a:solidFill>
                  <a:schemeClr val="bg1"/>
                </a:solidFill>
                <a:latin typeface="Gilroy" panose="00000500000000000000" pitchFamily="50" charset="0"/>
              </a:rPr>
              <a:t>Tenés tiempo </a:t>
            </a:r>
            <a:r>
              <a:rPr lang="es-MX" sz="3000" dirty="0" smtClean="0">
                <a:solidFill>
                  <a:schemeClr val="bg1"/>
                </a:solidFill>
                <a:latin typeface="Gilroy" panose="00000500000000000000" pitchFamily="50" charset="0"/>
              </a:rPr>
              <a:t/>
            </a:r>
            <a:br>
              <a:rPr lang="es-MX" sz="3000" dirty="0" smtClean="0">
                <a:solidFill>
                  <a:schemeClr val="bg1"/>
                </a:solidFill>
                <a:latin typeface="Gilroy" panose="00000500000000000000" pitchFamily="50" charset="0"/>
              </a:rPr>
            </a:br>
            <a:r>
              <a:rPr lang="es-MX" sz="3000" dirty="0" smtClean="0">
                <a:solidFill>
                  <a:schemeClr val="bg1"/>
                </a:solidFill>
                <a:latin typeface="Gilroy" panose="00000500000000000000" pitchFamily="50" charset="0"/>
              </a:rPr>
              <a:t>hasta el   </a:t>
            </a:r>
            <a:r>
              <a:rPr lang="es-MX" sz="3000" dirty="0" smtClean="0">
                <a:solidFill>
                  <a:schemeClr val="bg1"/>
                </a:solidFill>
                <a:latin typeface="Gilroy Bold" panose="00000800000000000000" pitchFamily="50" charset="0"/>
              </a:rPr>
              <a:t>xx/xx</a:t>
            </a:r>
            <a:endParaRPr lang="es-MX" sz="3000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53" name="Rectángulo 52"/>
          <p:cNvSpPr/>
          <p:nvPr/>
        </p:nvSpPr>
        <p:spPr>
          <a:xfrm>
            <a:off x="5348742" y="4383588"/>
            <a:ext cx="543379" cy="5433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8" name="Rectángulo 57"/>
          <p:cNvSpPr/>
          <p:nvPr/>
        </p:nvSpPr>
        <p:spPr>
          <a:xfrm>
            <a:off x="455612" y="2156488"/>
            <a:ext cx="5951520" cy="16864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ts val="6000"/>
              </a:lnSpc>
            </a:pPr>
            <a:r>
              <a:rPr lang="es-MX" sz="7300" dirty="0" smtClean="0">
                <a:latin typeface="Gilroy" panose="00000500000000000000" pitchFamily="50" charset="0"/>
              </a:rPr>
              <a:t>La encuesta</a:t>
            </a:r>
            <a:r>
              <a:rPr lang="es-MX" sz="73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/>
            </a:r>
            <a:br>
              <a:rPr lang="es-MX" sz="73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</a:br>
            <a:r>
              <a:rPr lang="es-MX" sz="73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ya empezó</a:t>
            </a:r>
            <a:endParaRPr lang="es-AR" sz="73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41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36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Gilroy</vt:lpstr>
      <vt:lpstr>Arial</vt:lpstr>
      <vt:lpstr>Gilroy ExtraBold</vt:lpstr>
      <vt:lpstr>Calibri Light</vt:lpstr>
      <vt:lpstr>Calibri</vt:lpstr>
      <vt:lpstr>Gilroy Bold</vt:lpstr>
      <vt:lpstr>Gilroy SemiBold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15</cp:revision>
  <dcterms:created xsi:type="dcterms:W3CDTF">2019-03-21T14:40:03Z</dcterms:created>
  <dcterms:modified xsi:type="dcterms:W3CDTF">2023-12-12T11:29:59Z</dcterms:modified>
</cp:coreProperties>
</file>