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sldIdLst>
    <p:sldId id="256" r:id="rId2"/>
  </p:sldIdLst>
  <p:sldSz cx="7199313" cy="7199313"/>
  <p:notesSz cx="6858000" cy="9144000"/>
  <p:embeddedFontLst>
    <p:embeddedFont>
      <p:font typeface="Gilroy-Bold" panose="00000800000000000000" pitchFamily="2" charset="0"/>
      <p:regular r:id="rId3"/>
    </p:embeddedFont>
    <p:embeddedFont>
      <p:font typeface="Calibri Light" panose="020F0302020204030204" pitchFamily="34" charset="0"/>
      <p:regular r:id="rId4"/>
      <p:italic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es-AR"/>
    </a:defPPr>
    <a:lvl1pPr marL="0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1pPr>
    <a:lvl2pPr marL="352588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2pPr>
    <a:lvl3pPr marL="705175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3pPr>
    <a:lvl4pPr marL="1057764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4pPr>
    <a:lvl5pPr marL="1410352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5pPr>
    <a:lvl6pPr marL="1762939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6pPr>
    <a:lvl7pPr marL="2115527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7pPr>
    <a:lvl8pPr marL="2468115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8pPr>
    <a:lvl9pPr marL="2820703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50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D0D2D4"/>
    <a:srgbClr val="E60000"/>
    <a:srgbClr val="9B0000"/>
    <a:srgbClr val="FF6666"/>
    <a:srgbClr val="174BD6"/>
    <a:srgbClr val="221F20"/>
    <a:srgbClr val="FF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 showGuides="1">
      <p:cViewPr varScale="1">
        <p:scale>
          <a:sx n="76" d="100"/>
          <a:sy n="76" d="100"/>
        </p:scale>
        <p:origin x="2064" y="72"/>
      </p:cViewPr>
      <p:guideLst>
        <p:guide orient="horz" pos="3250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63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998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5424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770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925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624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99719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9101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7026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1585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0511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1290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" y="0"/>
            <a:ext cx="7192775" cy="7212030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541" tIns="21770" rIns="43541" bIns="21770" numCol="1" anchor="t" anchorCtr="0" compatLnSpc="1">
            <a:prstTxWarp prst="textNoShape">
              <a:avLst/>
            </a:prstTxWarp>
          </a:bodyPr>
          <a:lstStyle/>
          <a:p>
            <a:endParaRPr lang="es-AR" sz="991" dirty="0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" y="4270549"/>
            <a:ext cx="7199312" cy="29287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43541" tIns="21770" rIns="43541" bIns="21770" numCol="1" anchor="t" anchorCtr="0" compatLnSpc="1">
            <a:prstTxWarp prst="textNoShape">
              <a:avLst/>
            </a:prstTxWarp>
          </a:bodyPr>
          <a:lstStyle/>
          <a:p>
            <a:endParaRPr lang="es-AR" sz="991" dirty="0"/>
          </a:p>
        </p:txBody>
      </p:sp>
      <p:sp>
        <p:nvSpPr>
          <p:cNvPr id="19" name="Rectángulo 18"/>
          <p:cNvSpPr/>
          <p:nvPr/>
        </p:nvSpPr>
        <p:spPr>
          <a:xfrm>
            <a:off x="3748035" y="4257832"/>
            <a:ext cx="3451278" cy="293735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Rectángulo 20"/>
          <p:cNvSpPr/>
          <p:nvPr/>
        </p:nvSpPr>
        <p:spPr>
          <a:xfrm>
            <a:off x="6521566" y="4261522"/>
            <a:ext cx="677747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Rectángulo 21"/>
          <p:cNvSpPr/>
          <p:nvPr/>
        </p:nvSpPr>
        <p:spPr>
          <a:xfrm>
            <a:off x="5866980" y="3583775"/>
            <a:ext cx="643960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Rectángulo 22"/>
          <p:cNvSpPr/>
          <p:nvPr/>
        </p:nvSpPr>
        <p:spPr>
          <a:xfrm>
            <a:off x="3744620" y="5494384"/>
            <a:ext cx="3444065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500" dirty="0" smtClean="0">
                <a:latin typeface="Gilroy" panose="00000500000000000000" pitchFamily="50" charset="0"/>
              </a:rPr>
              <a:t>(colocar foto aquí)</a:t>
            </a:r>
            <a:endParaRPr lang="es-AR" sz="1500" b="1" dirty="0">
              <a:latin typeface="Gilroy Bold" panose="00000800000000000000" pitchFamily="50" charset="0"/>
            </a:endParaRPr>
          </a:p>
        </p:txBody>
      </p:sp>
      <p:grpSp>
        <p:nvGrpSpPr>
          <p:cNvPr id="84" name="Grupo 83"/>
          <p:cNvGrpSpPr/>
          <p:nvPr/>
        </p:nvGrpSpPr>
        <p:grpSpPr>
          <a:xfrm>
            <a:off x="439417" y="273017"/>
            <a:ext cx="1351497" cy="864977"/>
            <a:chOff x="1076930" y="1066129"/>
            <a:chExt cx="1854181" cy="1186702"/>
          </a:xfrm>
        </p:grpSpPr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089751" y="1078821"/>
              <a:ext cx="1826937" cy="1159732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1076930" y="1066129"/>
              <a:ext cx="1854181" cy="1186702"/>
            </a:xfrm>
            <a:custGeom>
              <a:avLst/>
              <a:gdLst>
                <a:gd name="T0" fmla="*/ 0 w 5097"/>
                <a:gd name="T1" fmla="*/ 0 h 3295"/>
                <a:gd name="T2" fmla="*/ 0 w 5097"/>
                <a:gd name="T3" fmla="*/ 172 h 3295"/>
                <a:gd name="T4" fmla="*/ 0 w 5097"/>
                <a:gd name="T5" fmla="*/ 622 h 3295"/>
                <a:gd name="T6" fmla="*/ 75 w 5097"/>
                <a:gd name="T7" fmla="*/ 847 h 3295"/>
                <a:gd name="T8" fmla="*/ 75 w 5097"/>
                <a:gd name="T9" fmla="*/ 1222 h 3295"/>
                <a:gd name="T10" fmla="*/ 0 w 5097"/>
                <a:gd name="T11" fmla="*/ 1447 h 3295"/>
                <a:gd name="T12" fmla="*/ 0 w 5097"/>
                <a:gd name="T13" fmla="*/ 1522 h 3295"/>
                <a:gd name="T14" fmla="*/ 0 w 5097"/>
                <a:gd name="T15" fmla="*/ 1972 h 3295"/>
                <a:gd name="T16" fmla="*/ 75 w 5097"/>
                <a:gd name="T17" fmla="*/ 2197 h 3295"/>
                <a:gd name="T18" fmla="*/ 75 w 5097"/>
                <a:gd name="T19" fmla="*/ 2572 h 3295"/>
                <a:gd name="T20" fmla="*/ 0 w 5097"/>
                <a:gd name="T21" fmla="*/ 2797 h 3295"/>
                <a:gd name="T22" fmla="*/ 0 w 5097"/>
                <a:gd name="T23" fmla="*/ 2872 h 3295"/>
                <a:gd name="T24" fmla="*/ 102 w 5097"/>
                <a:gd name="T25" fmla="*/ 3295 h 3295"/>
                <a:gd name="T26" fmla="*/ 327 w 5097"/>
                <a:gd name="T27" fmla="*/ 3220 h 3295"/>
                <a:gd name="T28" fmla="*/ 702 w 5097"/>
                <a:gd name="T29" fmla="*/ 3220 h 3295"/>
                <a:gd name="T30" fmla="*/ 927 w 5097"/>
                <a:gd name="T31" fmla="*/ 3295 h 3295"/>
                <a:gd name="T32" fmla="*/ 1002 w 5097"/>
                <a:gd name="T33" fmla="*/ 3295 h 3295"/>
                <a:gd name="T34" fmla="*/ 1452 w 5097"/>
                <a:gd name="T35" fmla="*/ 3295 h 3295"/>
                <a:gd name="T36" fmla="*/ 1677 w 5097"/>
                <a:gd name="T37" fmla="*/ 3220 h 3295"/>
                <a:gd name="T38" fmla="*/ 2052 w 5097"/>
                <a:gd name="T39" fmla="*/ 3220 h 3295"/>
                <a:gd name="T40" fmla="*/ 2277 w 5097"/>
                <a:gd name="T41" fmla="*/ 3295 h 3295"/>
                <a:gd name="T42" fmla="*/ 2352 w 5097"/>
                <a:gd name="T43" fmla="*/ 3295 h 3295"/>
                <a:gd name="T44" fmla="*/ 2802 w 5097"/>
                <a:gd name="T45" fmla="*/ 3295 h 3295"/>
                <a:gd name="T46" fmla="*/ 3027 w 5097"/>
                <a:gd name="T47" fmla="*/ 3220 h 3295"/>
                <a:gd name="T48" fmla="*/ 3402 w 5097"/>
                <a:gd name="T49" fmla="*/ 3220 h 3295"/>
                <a:gd name="T50" fmla="*/ 3627 w 5097"/>
                <a:gd name="T51" fmla="*/ 3295 h 3295"/>
                <a:gd name="T52" fmla="*/ 3702 w 5097"/>
                <a:gd name="T53" fmla="*/ 3295 h 3295"/>
                <a:gd name="T54" fmla="*/ 4152 w 5097"/>
                <a:gd name="T55" fmla="*/ 3295 h 3295"/>
                <a:gd name="T56" fmla="*/ 4377 w 5097"/>
                <a:gd name="T57" fmla="*/ 3220 h 3295"/>
                <a:gd name="T58" fmla="*/ 4752 w 5097"/>
                <a:gd name="T59" fmla="*/ 3220 h 3295"/>
                <a:gd name="T60" fmla="*/ 4977 w 5097"/>
                <a:gd name="T61" fmla="*/ 3295 h 3295"/>
                <a:gd name="T62" fmla="*/ 5097 w 5097"/>
                <a:gd name="T63" fmla="*/ 3115 h 3295"/>
                <a:gd name="T64" fmla="*/ 5097 w 5097"/>
                <a:gd name="T65" fmla="*/ 2890 h 3295"/>
                <a:gd name="T66" fmla="*/ 5097 w 5097"/>
                <a:gd name="T67" fmla="*/ 2815 h 3295"/>
                <a:gd name="T68" fmla="*/ 5097 w 5097"/>
                <a:gd name="T69" fmla="*/ 2365 h 3295"/>
                <a:gd name="T70" fmla="*/ 5022 w 5097"/>
                <a:gd name="T71" fmla="*/ 2140 h 3295"/>
                <a:gd name="T72" fmla="*/ 5022 w 5097"/>
                <a:gd name="T73" fmla="*/ 1765 h 3295"/>
                <a:gd name="T74" fmla="*/ 5097 w 5097"/>
                <a:gd name="T75" fmla="*/ 1540 h 3295"/>
                <a:gd name="T76" fmla="*/ 5097 w 5097"/>
                <a:gd name="T77" fmla="*/ 1465 h 3295"/>
                <a:gd name="T78" fmla="*/ 5097 w 5097"/>
                <a:gd name="T79" fmla="*/ 1015 h 3295"/>
                <a:gd name="T80" fmla="*/ 5022 w 5097"/>
                <a:gd name="T81" fmla="*/ 790 h 3295"/>
                <a:gd name="T82" fmla="*/ 5022 w 5097"/>
                <a:gd name="T83" fmla="*/ 415 h 3295"/>
                <a:gd name="T84" fmla="*/ 5097 w 5097"/>
                <a:gd name="T85" fmla="*/ 190 h 3295"/>
                <a:gd name="T86" fmla="*/ 4987 w 5097"/>
                <a:gd name="T87" fmla="*/ 0 h 3295"/>
                <a:gd name="T88" fmla="*/ 4762 w 5097"/>
                <a:gd name="T89" fmla="*/ 0 h 3295"/>
                <a:gd name="T90" fmla="*/ 4687 w 5097"/>
                <a:gd name="T91" fmla="*/ 0 h 3295"/>
                <a:gd name="T92" fmla="*/ 4237 w 5097"/>
                <a:gd name="T93" fmla="*/ 0 h 3295"/>
                <a:gd name="T94" fmla="*/ 4012 w 5097"/>
                <a:gd name="T95" fmla="*/ 75 h 3295"/>
                <a:gd name="T96" fmla="*/ 3637 w 5097"/>
                <a:gd name="T97" fmla="*/ 75 h 3295"/>
                <a:gd name="T98" fmla="*/ 3412 w 5097"/>
                <a:gd name="T99" fmla="*/ 0 h 3295"/>
                <a:gd name="T100" fmla="*/ 3337 w 5097"/>
                <a:gd name="T101" fmla="*/ 0 h 3295"/>
                <a:gd name="T102" fmla="*/ 2887 w 5097"/>
                <a:gd name="T103" fmla="*/ 0 h 3295"/>
                <a:gd name="T104" fmla="*/ 2662 w 5097"/>
                <a:gd name="T105" fmla="*/ 75 h 3295"/>
                <a:gd name="T106" fmla="*/ 2287 w 5097"/>
                <a:gd name="T107" fmla="*/ 75 h 3295"/>
                <a:gd name="T108" fmla="*/ 2062 w 5097"/>
                <a:gd name="T109" fmla="*/ 0 h 3295"/>
                <a:gd name="T110" fmla="*/ 1987 w 5097"/>
                <a:gd name="T111" fmla="*/ 0 h 3295"/>
                <a:gd name="T112" fmla="*/ 1537 w 5097"/>
                <a:gd name="T113" fmla="*/ 0 h 3295"/>
                <a:gd name="T114" fmla="*/ 1312 w 5097"/>
                <a:gd name="T115" fmla="*/ 75 h 3295"/>
                <a:gd name="T116" fmla="*/ 937 w 5097"/>
                <a:gd name="T117" fmla="*/ 75 h 3295"/>
                <a:gd name="T118" fmla="*/ 712 w 5097"/>
                <a:gd name="T119" fmla="*/ 0 h 3295"/>
                <a:gd name="T120" fmla="*/ 637 w 5097"/>
                <a:gd name="T121" fmla="*/ 0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7" h="3295">
                  <a:moveTo>
                    <a:pt x="187" y="0"/>
                  </a:moveTo>
                  <a:lnTo>
                    <a:pt x="187" y="75"/>
                  </a:lnTo>
                  <a:lnTo>
                    <a:pt x="75" y="75"/>
                  </a:lnTo>
                  <a:lnTo>
                    <a:pt x="75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187" y="0"/>
                  </a:lnTo>
                  <a:close/>
                  <a:moveTo>
                    <a:pt x="0" y="172"/>
                  </a:moveTo>
                  <a:lnTo>
                    <a:pt x="75" y="172"/>
                  </a:lnTo>
                  <a:lnTo>
                    <a:pt x="75" y="322"/>
                  </a:lnTo>
                  <a:lnTo>
                    <a:pt x="0" y="322"/>
                  </a:lnTo>
                  <a:lnTo>
                    <a:pt x="0" y="172"/>
                  </a:lnTo>
                  <a:close/>
                  <a:moveTo>
                    <a:pt x="0" y="397"/>
                  </a:moveTo>
                  <a:lnTo>
                    <a:pt x="75" y="397"/>
                  </a:lnTo>
                  <a:lnTo>
                    <a:pt x="75" y="547"/>
                  </a:lnTo>
                  <a:lnTo>
                    <a:pt x="0" y="547"/>
                  </a:lnTo>
                  <a:lnTo>
                    <a:pt x="0" y="397"/>
                  </a:lnTo>
                  <a:close/>
                  <a:moveTo>
                    <a:pt x="0" y="622"/>
                  </a:moveTo>
                  <a:lnTo>
                    <a:pt x="75" y="622"/>
                  </a:lnTo>
                  <a:lnTo>
                    <a:pt x="75" y="772"/>
                  </a:lnTo>
                  <a:lnTo>
                    <a:pt x="0" y="772"/>
                  </a:lnTo>
                  <a:lnTo>
                    <a:pt x="0" y="622"/>
                  </a:lnTo>
                  <a:close/>
                  <a:moveTo>
                    <a:pt x="0" y="847"/>
                  </a:moveTo>
                  <a:lnTo>
                    <a:pt x="75" y="847"/>
                  </a:lnTo>
                  <a:lnTo>
                    <a:pt x="75" y="997"/>
                  </a:lnTo>
                  <a:lnTo>
                    <a:pt x="0" y="997"/>
                  </a:lnTo>
                  <a:lnTo>
                    <a:pt x="0" y="847"/>
                  </a:lnTo>
                  <a:close/>
                  <a:moveTo>
                    <a:pt x="0" y="1072"/>
                  </a:moveTo>
                  <a:lnTo>
                    <a:pt x="75" y="1072"/>
                  </a:lnTo>
                  <a:lnTo>
                    <a:pt x="75" y="1222"/>
                  </a:lnTo>
                  <a:lnTo>
                    <a:pt x="0" y="1222"/>
                  </a:lnTo>
                  <a:lnTo>
                    <a:pt x="0" y="1072"/>
                  </a:lnTo>
                  <a:close/>
                  <a:moveTo>
                    <a:pt x="0" y="1297"/>
                  </a:moveTo>
                  <a:lnTo>
                    <a:pt x="75" y="1297"/>
                  </a:lnTo>
                  <a:lnTo>
                    <a:pt x="75" y="1447"/>
                  </a:lnTo>
                  <a:lnTo>
                    <a:pt x="0" y="1447"/>
                  </a:lnTo>
                  <a:lnTo>
                    <a:pt x="0" y="1297"/>
                  </a:lnTo>
                  <a:close/>
                  <a:moveTo>
                    <a:pt x="0" y="1522"/>
                  </a:moveTo>
                  <a:lnTo>
                    <a:pt x="75" y="1522"/>
                  </a:lnTo>
                  <a:lnTo>
                    <a:pt x="75" y="1672"/>
                  </a:lnTo>
                  <a:lnTo>
                    <a:pt x="0" y="1672"/>
                  </a:lnTo>
                  <a:lnTo>
                    <a:pt x="0" y="1522"/>
                  </a:lnTo>
                  <a:close/>
                  <a:moveTo>
                    <a:pt x="0" y="1747"/>
                  </a:moveTo>
                  <a:lnTo>
                    <a:pt x="75" y="1747"/>
                  </a:lnTo>
                  <a:lnTo>
                    <a:pt x="75" y="1897"/>
                  </a:lnTo>
                  <a:lnTo>
                    <a:pt x="0" y="1897"/>
                  </a:lnTo>
                  <a:lnTo>
                    <a:pt x="0" y="1747"/>
                  </a:lnTo>
                  <a:close/>
                  <a:moveTo>
                    <a:pt x="0" y="1972"/>
                  </a:moveTo>
                  <a:lnTo>
                    <a:pt x="75" y="1972"/>
                  </a:lnTo>
                  <a:lnTo>
                    <a:pt x="75" y="2122"/>
                  </a:lnTo>
                  <a:lnTo>
                    <a:pt x="0" y="2122"/>
                  </a:lnTo>
                  <a:lnTo>
                    <a:pt x="0" y="1972"/>
                  </a:lnTo>
                  <a:close/>
                  <a:moveTo>
                    <a:pt x="0" y="2197"/>
                  </a:moveTo>
                  <a:lnTo>
                    <a:pt x="75" y="2197"/>
                  </a:lnTo>
                  <a:lnTo>
                    <a:pt x="75" y="2347"/>
                  </a:lnTo>
                  <a:lnTo>
                    <a:pt x="0" y="2347"/>
                  </a:lnTo>
                  <a:lnTo>
                    <a:pt x="0" y="2197"/>
                  </a:lnTo>
                  <a:close/>
                  <a:moveTo>
                    <a:pt x="0" y="2422"/>
                  </a:moveTo>
                  <a:lnTo>
                    <a:pt x="75" y="2422"/>
                  </a:lnTo>
                  <a:lnTo>
                    <a:pt x="75" y="2572"/>
                  </a:lnTo>
                  <a:lnTo>
                    <a:pt x="0" y="2572"/>
                  </a:lnTo>
                  <a:lnTo>
                    <a:pt x="0" y="2422"/>
                  </a:lnTo>
                  <a:close/>
                  <a:moveTo>
                    <a:pt x="0" y="2647"/>
                  </a:moveTo>
                  <a:lnTo>
                    <a:pt x="75" y="2647"/>
                  </a:lnTo>
                  <a:lnTo>
                    <a:pt x="75" y="2797"/>
                  </a:lnTo>
                  <a:lnTo>
                    <a:pt x="0" y="2797"/>
                  </a:lnTo>
                  <a:lnTo>
                    <a:pt x="0" y="2647"/>
                  </a:lnTo>
                  <a:close/>
                  <a:moveTo>
                    <a:pt x="0" y="2872"/>
                  </a:moveTo>
                  <a:lnTo>
                    <a:pt x="75" y="2872"/>
                  </a:lnTo>
                  <a:lnTo>
                    <a:pt x="75" y="3022"/>
                  </a:lnTo>
                  <a:lnTo>
                    <a:pt x="0" y="3022"/>
                  </a:lnTo>
                  <a:lnTo>
                    <a:pt x="0" y="2872"/>
                  </a:lnTo>
                  <a:close/>
                  <a:moveTo>
                    <a:pt x="0" y="3097"/>
                  </a:moveTo>
                  <a:lnTo>
                    <a:pt x="75" y="3097"/>
                  </a:lnTo>
                  <a:lnTo>
                    <a:pt x="75" y="3247"/>
                  </a:lnTo>
                  <a:lnTo>
                    <a:pt x="0" y="3247"/>
                  </a:lnTo>
                  <a:lnTo>
                    <a:pt x="0" y="3097"/>
                  </a:lnTo>
                  <a:close/>
                  <a:moveTo>
                    <a:pt x="102" y="3295"/>
                  </a:moveTo>
                  <a:lnTo>
                    <a:pt x="102" y="3220"/>
                  </a:lnTo>
                  <a:lnTo>
                    <a:pt x="252" y="3220"/>
                  </a:lnTo>
                  <a:lnTo>
                    <a:pt x="252" y="3295"/>
                  </a:lnTo>
                  <a:lnTo>
                    <a:pt x="102" y="3295"/>
                  </a:lnTo>
                  <a:close/>
                  <a:moveTo>
                    <a:pt x="327" y="3295"/>
                  </a:moveTo>
                  <a:lnTo>
                    <a:pt x="327" y="3220"/>
                  </a:lnTo>
                  <a:lnTo>
                    <a:pt x="477" y="3220"/>
                  </a:lnTo>
                  <a:lnTo>
                    <a:pt x="477" y="3295"/>
                  </a:lnTo>
                  <a:lnTo>
                    <a:pt x="327" y="3295"/>
                  </a:lnTo>
                  <a:close/>
                  <a:moveTo>
                    <a:pt x="552" y="3295"/>
                  </a:moveTo>
                  <a:lnTo>
                    <a:pt x="552" y="3220"/>
                  </a:lnTo>
                  <a:lnTo>
                    <a:pt x="702" y="3220"/>
                  </a:lnTo>
                  <a:lnTo>
                    <a:pt x="702" y="3295"/>
                  </a:lnTo>
                  <a:lnTo>
                    <a:pt x="552" y="3295"/>
                  </a:lnTo>
                  <a:close/>
                  <a:moveTo>
                    <a:pt x="777" y="3295"/>
                  </a:moveTo>
                  <a:lnTo>
                    <a:pt x="777" y="3220"/>
                  </a:lnTo>
                  <a:lnTo>
                    <a:pt x="927" y="3220"/>
                  </a:lnTo>
                  <a:lnTo>
                    <a:pt x="927" y="3295"/>
                  </a:lnTo>
                  <a:lnTo>
                    <a:pt x="777" y="3295"/>
                  </a:lnTo>
                  <a:close/>
                  <a:moveTo>
                    <a:pt x="1002" y="3295"/>
                  </a:moveTo>
                  <a:lnTo>
                    <a:pt x="1002" y="3220"/>
                  </a:lnTo>
                  <a:lnTo>
                    <a:pt x="1152" y="3220"/>
                  </a:lnTo>
                  <a:lnTo>
                    <a:pt x="1152" y="3295"/>
                  </a:lnTo>
                  <a:lnTo>
                    <a:pt x="1002" y="3295"/>
                  </a:lnTo>
                  <a:close/>
                  <a:moveTo>
                    <a:pt x="1227" y="3295"/>
                  </a:moveTo>
                  <a:lnTo>
                    <a:pt x="1227" y="3220"/>
                  </a:lnTo>
                  <a:lnTo>
                    <a:pt x="1377" y="3220"/>
                  </a:lnTo>
                  <a:lnTo>
                    <a:pt x="1377" y="3295"/>
                  </a:lnTo>
                  <a:lnTo>
                    <a:pt x="1227" y="3295"/>
                  </a:lnTo>
                  <a:close/>
                  <a:moveTo>
                    <a:pt x="1452" y="3295"/>
                  </a:moveTo>
                  <a:lnTo>
                    <a:pt x="1452" y="3220"/>
                  </a:lnTo>
                  <a:lnTo>
                    <a:pt x="1602" y="3220"/>
                  </a:lnTo>
                  <a:lnTo>
                    <a:pt x="1602" y="3295"/>
                  </a:lnTo>
                  <a:lnTo>
                    <a:pt x="1452" y="3295"/>
                  </a:lnTo>
                  <a:close/>
                  <a:moveTo>
                    <a:pt x="1677" y="3295"/>
                  </a:moveTo>
                  <a:lnTo>
                    <a:pt x="1677" y="3220"/>
                  </a:lnTo>
                  <a:lnTo>
                    <a:pt x="1827" y="3220"/>
                  </a:lnTo>
                  <a:lnTo>
                    <a:pt x="1827" y="3295"/>
                  </a:lnTo>
                  <a:lnTo>
                    <a:pt x="1677" y="3295"/>
                  </a:lnTo>
                  <a:close/>
                  <a:moveTo>
                    <a:pt x="1902" y="3295"/>
                  </a:moveTo>
                  <a:lnTo>
                    <a:pt x="1902" y="3220"/>
                  </a:lnTo>
                  <a:lnTo>
                    <a:pt x="2052" y="3220"/>
                  </a:lnTo>
                  <a:lnTo>
                    <a:pt x="2052" y="3295"/>
                  </a:lnTo>
                  <a:lnTo>
                    <a:pt x="1902" y="3295"/>
                  </a:lnTo>
                  <a:close/>
                  <a:moveTo>
                    <a:pt x="2127" y="3295"/>
                  </a:moveTo>
                  <a:lnTo>
                    <a:pt x="2127" y="3220"/>
                  </a:lnTo>
                  <a:lnTo>
                    <a:pt x="2277" y="3220"/>
                  </a:lnTo>
                  <a:lnTo>
                    <a:pt x="2277" y="3295"/>
                  </a:lnTo>
                  <a:lnTo>
                    <a:pt x="2127" y="3295"/>
                  </a:lnTo>
                  <a:close/>
                  <a:moveTo>
                    <a:pt x="2352" y="3295"/>
                  </a:moveTo>
                  <a:lnTo>
                    <a:pt x="2352" y="3220"/>
                  </a:lnTo>
                  <a:lnTo>
                    <a:pt x="2502" y="3220"/>
                  </a:lnTo>
                  <a:lnTo>
                    <a:pt x="2502" y="3295"/>
                  </a:lnTo>
                  <a:lnTo>
                    <a:pt x="2352" y="3295"/>
                  </a:lnTo>
                  <a:close/>
                  <a:moveTo>
                    <a:pt x="2577" y="3295"/>
                  </a:moveTo>
                  <a:lnTo>
                    <a:pt x="2577" y="3220"/>
                  </a:lnTo>
                  <a:lnTo>
                    <a:pt x="2727" y="3220"/>
                  </a:lnTo>
                  <a:lnTo>
                    <a:pt x="2727" y="3295"/>
                  </a:lnTo>
                  <a:lnTo>
                    <a:pt x="2577" y="3295"/>
                  </a:lnTo>
                  <a:close/>
                  <a:moveTo>
                    <a:pt x="2802" y="3295"/>
                  </a:moveTo>
                  <a:lnTo>
                    <a:pt x="2802" y="3220"/>
                  </a:lnTo>
                  <a:lnTo>
                    <a:pt x="2952" y="3220"/>
                  </a:lnTo>
                  <a:lnTo>
                    <a:pt x="2952" y="3295"/>
                  </a:lnTo>
                  <a:lnTo>
                    <a:pt x="2802" y="3295"/>
                  </a:lnTo>
                  <a:close/>
                  <a:moveTo>
                    <a:pt x="3027" y="3295"/>
                  </a:moveTo>
                  <a:lnTo>
                    <a:pt x="3027" y="3220"/>
                  </a:lnTo>
                  <a:lnTo>
                    <a:pt x="3177" y="3220"/>
                  </a:lnTo>
                  <a:lnTo>
                    <a:pt x="3177" y="3295"/>
                  </a:lnTo>
                  <a:lnTo>
                    <a:pt x="3027" y="3295"/>
                  </a:lnTo>
                  <a:close/>
                  <a:moveTo>
                    <a:pt x="3252" y="3295"/>
                  </a:moveTo>
                  <a:lnTo>
                    <a:pt x="3252" y="3220"/>
                  </a:lnTo>
                  <a:lnTo>
                    <a:pt x="3402" y="3220"/>
                  </a:lnTo>
                  <a:lnTo>
                    <a:pt x="3402" y="3295"/>
                  </a:lnTo>
                  <a:lnTo>
                    <a:pt x="3252" y="3295"/>
                  </a:lnTo>
                  <a:close/>
                  <a:moveTo>
                    <a:pt x="3477" y="3295"/>
                  </a:moveTo>
                  <a:lnTo>
                    <a:pt x="3477" y="3220"/>
                  </a:lnTo>
                  <a:lnTo>
                    <a:pt x="3627" y="3220"/>
                  </a:lnTo>
                  <a:lnTo>
                    <a:pt x="3627" y="3295"/>
                  </a:lnTo>
                  <a:lnTo>
                    <a:pt x="3477" y="3295"/>
                  </a:lnTo>
                  <a:close/>
                  <a:moveTo>
                    <a:pt x="3702" y="3295"/>
                  </a:moveTo>
                  <a:lnTo>
                    <a:pt x="3702" y="3220"/>
                  </a:lnTo>
                  <a:lnTo>
                    <a:pt x="3852" y="3220"/>
                  </a:lnTo>
                  <a:lnTo>
                    <a:pt x="3852" y="3295"/>
                  </a:lnTo>
                  <a:lnTo>
                    <a:pt x="3702" y="3295"/>
                  </a:lnTo>
                  <a:close/>
                  <a:moveTo>
                    <a:pt x="3927" y="3295"/>
                  </a:moveTo>
                  <a:lnTo>
                    <a:pt x="3927" y="3220"/>
                  </a:lnTo>
                  <a:lnTo>
                    <a:pt x="4077" y="3220"/>
                  </a:lnTo>
                  <a:lnTo>
                    <a:pt x="4077" y="3295"/>
                  </a:lnTo>
                  <a:lnTo>
                    <a:pt x="3927" y="3295"/>
                  </a:lnTo>
                  <a:close/>
                  <a:moveTo>
                    <a:pt x="4152" y="3295"/>
                  </a:moveTo>
                  <a:lnTo>
                    <a:pt x="4152" y="3220"/>
                  </a:lnTo>
                  <a:lnTo>
                    <a:pt x="4302" y="3220"/>
                  </a:lnTo>
                  <a:lnTo>
                    <a:pt x="4302" y="3295"/>
                  </a:lnTo>
                  <a:lnTo>
                    <a:pt x="4152" y="3295"/>
                  </a:lnTo>
                  <a:close/>
                  <a:moveTo>
                    <a:pt x="4377" y="3295"/>
                  </a:moveTo>
                  <a:lnTo>
                    <a:pt x="4377" y="3220"/>
                  </a:lnTo>
                  <a:lnTo>
                    <a:pt x="4527" y="3220"/>
                  </a:lnTo>
                  <a:lnTo>
                    <a:pt x="4527" y="3295"/>
                  </a:lnTo>
                  <a:lnTo>
                    <a:pt x="4377" y="3295"/>
                  </a:lnTo>
                  <a:close/>
                  <a:moveTo>
                    <a:pt x="4602" y="3295"/>
                  </a:moveTo>
                  <a:lnTo>
                    <a:pt x="4602" y="3220"/>
                  </a:lnTo>
                  <a:lnTo>
                    <a:pt x="4752" y="3220"/>
                  </a:lnTo>
                  <a:lnTo>
                    <a:pt x="4752" y="3295"/>
                  </a:lnTo>
                  <a:lnTo>
                    <a:pt x="4602" y="3295"/>
                  </a:lnTo>
                  <a:close/>
                  <a:moveTo>
                    <a:pt x="4827" y="3295"/>
                  </a:moveTo>
                  <a:lnTo>
                    <a:pt x="4827" y="3220"/>
                  </a:lnTo>
                  <a:lnTo>
                    <a:pt x="4977" y="3220"/>
                  </a:lnTo>
                  <a:lnTo>
                    <a:pt x="4977" y="3295"/>
                  </a:lnTo>
                  <a:lnTo>
                    <a:pt x="4827" y="3295"/>
                  </a:lnTo>
                  <a:close/>
                  <a:moveTo>
                    <a:pt x="5052" y="3295"/>
                  </a:moveTo>
                  <a:lnTo>
                    <a:pt x="5052" y="3287"/>
                  </a:lnTo>
                  <a:lnTo>
                    <a:pt x="5022" y="3257"/>
                  </a:lnTo>
                  <a:lnTo>
                    <a:pt x="5022" y="3115"/>
                  </a:lnTo>
                  <a:lnTo>
                    <a:pt x="5097" y="3115"/>
                  </a:lnTo>
                  <a:lnTo>
                    <a:pt x="5097" y="3295"/>
                  </a:lnTo>
                  <a:lnTo>
                    <a:pt x="5052" y="3295"/>
                  </a:lnTo>
                  <a:close/>
                  <a:moveTo>
                    <a:pt x="5097" y="3040"/>
                  </a:moveTo>
                  <a:lnTo>
                    <a:pt x="5022" y="3040"/>
                  </a:lnTo>
                  <a:lnTo>
                    <a:pt x="5022" y="2890"/>
                  </a:lnTo>
                  <a:lnTo>
                    <a:pt x="5097" y="2890"/>
                  </a:lnTo>
                  <a:lnTo>
                    <a:pt x="5097" y="3040"/>
                  </a:lnTo>
                  <a:close/>
                  <a:moveTo>
                    <a:pt x="5097" y="2815"/>
                  </a:moveTo>
                  <a:lnTo>
                    <a:pt x="5022" y="2815"/>
                  </a:lnTo>
                  <a:lnTo>
                    <a:pt x="5022" y="2665"/>
                  </a:lnTo>
                  <a:lnTo>
                    <a:pt x="5097" y="2665"/>
                  </a:lnTo>
                  <a:lnTo>
                    <a:pt x="5097" y="2815"/>
                  </a:lnTo>
                  <a:close/>
                  <a:moveTo>
                    <a:pt x="5097" y="2590"/>
                  </a:moveTo>
                  <a:lnTo>
                    <a:pt x="5022" y="2590"/>
                  </a:lnTo>
                  <a:lnTo>
                    <a:pt x="5022" y="2440"/>
                  </a:lnTo>
                  <a:lnTo>
                    <a:pt x="5097" y="2440"/>
                  </a:lnTo>
                  <a:lnTo>
                    <a:pt x="5097" y="2590"/>
                  </a:lnTo>
                  <a:close/>
                  <a:moveTo>
                    <a:pt x="5097" y="2365"/>
                  </a:moveTo>
                  <a:lnTo>
                    <a:pt x="5022" y="2365"/>
                  </a:lnTo>
                  <a:lnTo>
                    <a:pt x="5022" y="2215"/>
                  </a:lnTo>
                  <a:lnTo>
                    <a:pt x="5097" y="2215"/>
                  </a:lnTo>
                  <a:lnTo>
                    <a:pt x="5097" y="2365"/>
                  </a:lnTo>
                  <a:close/>
                  <a:moveTo>
                    <a:pt x="5097" y="2140"/>
                  </a:moveTo>
                  <a:lnTo>
                    <a:pt x="5022" y="2140"/>
                  </a:lnTo>
                  <a:lnTo>
                    <a:pt x="5022" y="1990"/>
                  </a:lnTo>
                  <a:lnTo>
                    <a:pt x="5097" y="1990"/>
                  </a:lnTo>
                  <a:lnTo>
                    <a:pt x="5097" y="2140"/>
                  </a:lnTo>
                  <a:close/>
                  <a:moveTo>
                    <a:pt x="5097" y="1915"/>
                  </a:moveTo>
                  <a:lnTo>
                    <a:pt x="5022" y="1915"/>
                  </a:lnTo>
                  <a:lnTo>
                    <a:pt x="5022" y="1765"/>
                  </a:lnTo>
                  <a:lnTo>
                    <a:pt x="5097" y="1765"/>
                  </a:lnTo>
                  <a:lnTo>
                    <a:pt x="5097" y="1915"/>
                  </a:lnTo>
                  <a:close/>
                  <a:moveTo>
                    <a:pt x="5097" y="1690"/>
                  </a:moveTo>
                  <a:lnTo>
                    <a:pt x="5022" y="1690"/>
                  </a:lnTo>
                  <a:lnTo>
                    <a:pt x="5022" y="1540"/>
                  </a:lnTo>
                  <a:lnTo>
                    <a:pt x="5097" y="1540"/>
                  </a:lnTo>
                  <a:lnTo>
                    <a:pt x="5097" y="1690"/>
                  </a:lnTo>
                  <a:close/>
                  <a:moveTo>
                    <a:pt x="5097" y="1465"/>
                  </a:moveTo>
                  <a:lnTo>
                    <a:pt x="5022" y="1465"/>
                  </a:lnTo>
                  <a:lnTo>
                    <a:pt x="5022" y="1315"/>
                  </a:lnTo>
                  <a:lnTo>
                    <a:pt x="5097" y="1315"/>
                  </a:lnTo>
                  <a:lnTo>
                    <a:pt x="5097" y="1465"/>
                  </a:lnTo>
                  <a:close/>
                  <a:moveTo>
                    <a:pt x="5097" y="1240"/>
                  </a:moveTo>
                  <a:lnTo>
                    <a:pt x="5022" y="1240"/>
                  </a:lnTo>
                  <a:lnTo>
                    <a:pt x="5022" y="1090"/>
                  </a:lnTo>
                  <a:lnTo>
                    <a:pt x="5097" y="1090"/>
                  </a:lnTo>
                  <a:lnTo>
                    <a:pt x="5097" y="1240"/>
                  </a:lnTo>
                  <a:close/>
                  <a:moveTo>
                    <a:pt x="5097" y="1015"/>
                  </a:moveTo>
                  <a:lnTo>
                    <a:pt x="5022" y="1015"/>
                  </a:lnTo>
                  <a:lnTo>
                    <a:pt x="5022" y="865"/>
                  </a:lnTo>
                  <a:lnTo>
                    <a:pt x="5097" y="865"/>
                  </a:lnTo>
                  <a:lnTo>
                    <a:pt x="5097" y="1015"/>
                  </a:lnTo>
                  <a:close/>
                  <a:moveTo>
                    <a:pt x="5097" y="790"/>
                  </a:moveTo>
                  <a:lnTo>
                    <a:pt x="5022" y="790"/>
                  </a:lnTo>
                  <a:lnTo>
                    <a:pt x="5022" y="640"/>
                  </a:lnTo>
                  <a:lnTo>
                    <a:pt x="5097" y="640"/>
                  </a:lnTo>
                  <a:lnTo>
                    <a:pt x="5097" y="790"/>
                  </a:lnTo>
                  <a:close/>
                  <a:moveTo>
                    <a:pt x="5097" y="565"/>
                  </a:moveTo>
                  <a:lnTo>
                    <a:pt x="5022" y="565"/>
                  </a:lnTo>
                  <a:lnTo>
                    <a:pt x="5022" y="415"/>
                  </a:lnTo>
                  <a:lnTo>
                    <a:pt x="5097" y="415"/>
                  </a:lnTo>
                  <a:lnTo>
                    <a:pt x="5097" y="565"/>
                  </a:lnTo>
                  <a:close/>
                  <a:moveTo>
                    <a:pt x="5097" y="340"/>
                  </a:moveTo>
                  <a:lnTo>
                    <a:pt x="5022" y="340"/>
                  </a:lnTo>
                  <a:lnTo>
                    <a:pt x="5022" y="190"/>
                  </a:lnTo>
                  <a:lnTo>
                    <a:pt x="5097" y="190"/>
                  </a:lnTo>
                  <a:lnTo>
                    <a:pt x="5097" y="340"/>
                  </a:lnTo>
                  <a:close/>
                  <a:moveTo>
                    <a:pt x="5097" y="115"/>
                  </a:moveTo>
                  <a:lnTo>
                    <a:pt x="5022" y="115"/>
                  </a:lnTo>
                  <a:lnTo>
                    <a:pt x="5022" y="75"/>
                  </a:lnTo>
                  <a:lnTo>
                    <a:pt x="4987" y="75"/>
                  </a:lnTo>
                  <a:lnTo>
                    <a:pt x="4987" y="0"/>
                  </a:lnTo>
                  <a:lnTo>
                    <a:pt x="5097" y="0"/>
                  </a:lnTo>
                  <a:lnTo>
                    <a:pt x="5097" y="115"/>
                  </a:lnTo>
                  <a:close/>
                  <a:moveTo>
                    <a:pt x="4912" y="0"/>
                  </a:moveTo>
                  <a:lnTo>
                    <a:pt x="4912" y="75"/>
                  </a:lnTo>
                  <a:lnTo>
                    <a:pt x="4762" y="75"/>
                  </a:lnTo>
                  <a:lnTo>
                    <a:pt x="4762" y="0"/>
                  </a:lnTo>
                  <a:lnTo>
                    <a:pt x="4912" y="0"/>
                  </a:lnTo>
                  <a:close/>
                  <a:moveTo>
                    <a:pt x="4687" y="0"/>
                  </a:moveTo>
                  <a:lnTo>
                    <a:pt x="4687" y="75"/>
                  </a:lnTo>
                  <a:lnTo>
                    <a:pt x="4537" y="75"/>
                  </a:lnTo>
                  <a:lnTo>
                    <a:pt x="4537" y="0"/>
                  </a:lnTo>
                  <a:lnTo>
                    <a:pt x="4687" y="0"/>
                  </a:lnTo>
                  <a:close/>
                  <a:moveTo>
                    <a:pt x="4462" y="0"/>
                  </a:moveTo>
                  <a:lnTo>
                    <a:pt x="4462" y="75"/>
                  </a:lnTo>
                  <a:lnTo>
                    <a:pt x="4312" y="75"/>
                  </a:lnTo>
                  <a:lnTo>
                    <a:pt x="4312" y="0"/>
                  </a:lnTo>
                  <a:lnTo>
                    <a:pt x="4462" y="0"/>
                  </a:lnTo>
                  <a:close/>
                  <a:moveTo>
                    <a:pt x="4237" y="0"/>
                  </a:moveTo>
                  <a:lnTo>
                    <a:pt x="4237" y="75"/>
                  </a:lnTo>
                  <a:lnTo>
                    <a:pt x="4087" y="75"/>
                  </a:lnTo>
                  <a:lnTo>
                    <a:pt x="4087" y="0"/>
                  </a:lnTo>
                  <a:lnTo>
                    <a:pt x="4237" y="0"/>
                  </a:lnTo>
                  <a:close/>
                  <a:moveTo>
                    <a:pt x="4012" y="0"/>
                  </a:moveTo>
                  <a:lnTo>
                    <a:pt x="4012" y="75"/>
                  </a:lnTo>
                  <a:lnTo>
                    <a:pt x="3862" y="75"/>
                  </a:lnTo>
                  <a:lnTo>
                    <a:pt x="3862" y="0"/>
                  </a:lnTo>
                  <a:lnTo>
                    <a:pt x="4012" y="0"/>
                  </a:lnTo>
                  <a:close/>
                  <a:moveTo>
                    <a:pt x="3787" y="0"/>
                  </a:moveTo>
                  <a:lnTo>
                    <a:pt x="3787" y="75"/>
                  </a:lnTo>
                  <a:lnTo>
                    <a:pt x="3637" y="75"/>
                  </a:lnTo>
                  <a:lnTo>
                    <a:pt x="3637" y="0"/>
                  </a:lnTo>
                  <a:lnTo>
                    <a:pt x="3787" y="0"/>
                  </a:lnTo>
                  <a:close/>
                  <a:moveTo>
                    <a:pt x="3562" y="0"/>
                  </a:moveTo>
                  <a:lnTo>
                    <a:pt x="3562" y="75"/>
                  </a:lnTo>
                  <a:lnTo>
                    <a:pt x="3412" y="75"/>
                  </a:lnTo>
                  <a:lnTo>
                    <a:pt x="3412" y="0"/>
                  </a:lnTo>
                  <a:lnTo>
                    <a:pt x="3562" y="0"/>
                  </a:lnTo>
                  <a:close/>
                  <a:moveTo>
                    <a:pt x="3337" y="0"/>
                  </a:moveTo>
                  <a:lnTo>
                    <a:pt x="3337" y="75"/>
                  </a:lnTo>
                  <a:lnTo>
                    <a:pt x="3187" y="75"/>
                  </a:lnTo>
                  <a:lnTo>
                    <a:pt x="3187" y="0"/>
                  </a:lnTo>
                  <a:lnTo>
                    <a:pt x="3337" y="0"/>
                  </a:lnTo>
                  <a:close/>
                  <a:moveTo>
                    <a:pt x="3112" y="0"/>
                  </a:moveTo>
                  <a:lnTo>
                    <a:pt x="3112" y="75"/>
                  </a:lnTo>
                  <a:lnTo>
                    <a:pt x="2962" y="75"/>
                  </a:lnTo>
                  <a:lnTo>
                    <a:pt x="2962" y="0"/>
                  </a:lnTo>
                  <a:lnTo>
                    <a:pt x="3112" y="0"/>
                  </a:lnTo>
                  <a:close/>
                  <a:moveTo>
                    <a:pt x="2887" y="0"/>
                  </a:moveTo>
                  <a:lnTo>
                    <a:pt x="2887" y="75"/>
                  </a:lnTo>
                  <a:lnTo>
                    <a:pt x="2737" y="75"/>
                  </a:lnTo>
                  <a:lnTo>
                    <a:pt x="2737" y="0"/>
                  </a:lnTo>
                  <a:lnTo>
                    <a:pt x="2887" y="0"/>
                  </a:lnTo>
                  <a:close/>
                  <a:moveTo>
                    <a:pt x="2662" y="0"/>
                  </a:moveTo>
                  <a:lnTo>
                    <a:pt x="2662" y="75"/>
                  </a:lnTo>
                  <a:lnTo>
                    <a:pt x="2512" y="75"/>
                  </a:lnTo>
                  <a:lnTo>
                    <a:pt x="2512" y="0"/>
                  </a:lnTo>
                  <a:lnTo>
                    <a:pt x="2662" y="0"/>
                  </a:lnTo>
                  <a:close/>
                  <a:moveTo>
                    <a:pt x="2437" y="0"/>
                  </a:moveTo>
                  <a:lnTo>
                    <a:pt x="2437" y="75"/>
                  </a:lnTo>
                  <a:lnTo>
                    <a:pt x="2287" y="75"/>
                  </a:lnTo>
                  <a:lnTo>
                    <a:pt x="2287" y="0"/>
                  </a:lnTo>
                  <a:lnTo>
                    <a:pt x="2437" y="0"/>
                  </a:lnTo>
                  <a:close/>
                  <a:moveTo>
                    <a:pt x="2212" y="0"/>
                  </a:moveTo>
                  <a:lnTo>
                    <a:pt x="2212" y="75"/>
                  </a:lnTo>
                  <a:lnTo>
                    <a:pt x="2062" y="75"/>
                  </a:lnTo>
                  <a:lnTo>
                    <a:pt x="2062" y="0"/>
                  </a:lnTo>
                  <a:lnTo>
                    <a:pt x="2212" y="0"/>
                  </a:lnTo>
                  <a:close/>
                  <a:moveTo>
                    <a:pt x="1987" y="0"/>
                  </a:moveTo>
                  <a:lnTo>
                    <a:pt x="1987" y="75"/>
                  </a:lnTo>
                  <a:lnTo>
                    <a:pt x="1837" y="75"/>
                  </a:lnTo>
                  <a:lnTo>
                    <a:pt x="1837" y="0"/>
                  </a:lnTo>
                  <a:lnTo>
                    <a:pt x="1987" y="0"/>
                  </a:lnTo>
                  <a:close/>
                  <a:moveTo>
                    <a:pt x="1762" y="0"/>
                  </a:moveTo>
                  <a:lnTo>
                    <a:pt x="1762" y="75"/>
                  </a:lnTo>
                  <a:lnTo>
                    <a:pt x="1612" y="75"/>
                  </a:lnTo>
                  <a:lnTo>
                    <a:pt x="1612" y="0"/>
                  </a:lnTo>
                  <a:lnTo>
                    <a:pt x="1762" y="0"/>
                  </a:lnTo>
                  <a:close/>
                  <a:moveTo>
                    <a:pt x="1537" y="0"/>
                  </a:moveTo>
                  <a:lnTo>
                    <a:pt x="1537" y="75"/>
                  </a:lnTo>
                  <a:lnTo>
                    <a:pt x="1387" y="75"/>
                  </a:lnTo>
                  <a:lnTo>
                    <a:pt x="1387" y="0"/>
                  </a:lnTo>
                  <a:lnTo>
                    <a:pt x="1537" y="0"/>
                  </a:lnTo>
                  <a:close/>
                  <a:moveTo>
                    <a:pt x="1312" y="0"/>
                  </a:moveTo>
                  <a:lnTo>
                    <a:pt x="1312" y="75"/>
                  </a:lnTo>
                  <a:lnTo>
                    <a:pt x="1162" y="75"/>
                  </a:lnTo>
                  <a:lnTo>
                    <a:pt x="1162" y="0"/>
                  </a:lnTo>
                  <a:lnTo>
                    <a:pt x="1312" y="0"/>
                  </a:lnTo>
                  <a:close/>
                  <a:moveTo>
                    <a:pt x="1087" y="0"/>
                  </a:moveTo>
                  <a:lnTo>
                    <a:pt x="1087" y="75"/>
                  </a:lnTo>
                  <a:lnTo>
                    <a:pt x="937" y="75"/>
                  </a:lnTo>
                  <a:lnTo>
                    <a:pt x="937" y="0"/>
                  </a:lnTo>
                  <a:lnTo>
                    <a:pt x="1087" y="0"/>
                  </a:lnTo>
                  <a:close/>
                  <a:moveTo>
                    <a:pt x="862" y="0"/>
                  </a:moveTo>
                  <a:lnTo>
                    <a:pt x="862" y="75"/>
                  </a:lnTo>
                  <a:lnTo>
                    <a:pt x="712" y="75"/>
                  </a:lnTo>
                  <a:lnTo>
                    <a:pt x="712" y="0"/>
                  </a:lnTo>
                  <a:lnTo>
                    <a:pt x="862" y="0"/>
                  </a:lnTo>
                  <a:close/>
                  <a:moveTo>
                    <a:pt x="637" y="0"/>
                  </a:moveTo>
                  <a:lnTo>
                    <a:pt x="637" y="75"/>
                  </a:lnTo>
                  <a:lnTo>
                    <a:pt x="487" y="75"/>
                  </a:lnTo>
                  <a:lnTo>
                    <a:pt x="487" y="0"/>
                  </a:lnTo>
                  <a:lnTo>
                    <a:pt x="637" y="0"/>
                  </a:lnTo>
                  <a:close/>
                  <a:moveTo>
                    <a:pt x="412" y="0"/>
                  </a:moveTo>
                  <a:lnTo>
                    <a:pt x="412" y="75"/>
                  </a:lnTo>
                  <a:lnTo>
                    <a:pt x="262" y="75"/>
                  </a:lnTo>
                  <a:lnTo>
                    <a:pt x="262" y="0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1318920" y="1343766"/>
              <a:ext cx="1368600" cy="629841"/>
            </a:xfrm>
            <a:custGeom>
              <a:avLst/>
              <a:gdLst>
                <a:gd name="T0" fmla="*/ 1078 w 3762"/>
                <a:gd name="T1" fmla="*/ 0 h 1749"/>
                <a:gd name="T2" fmla="*/ 1618 w 3762"/>
                <a:gd name="T3" fmla="*/ 296 h 1749"/>
                <a:gd name="T4" fmla="*/ 1256 w 3762"/>
                <a:gd name="T5" fmla="*/ 653 h 1749"/>
                <a:gd name="T6" fmla="*/ 1437 w 3762"/>
                <a:gd name="T7" fmla="*/ 343 h 1749"/>
                <a:gd name="T8" fmla="*/ 1437 w 3762"/>
                <a:gd name="T9" fmla="*/ 606 h 1749"/>
                <a:gd name="T10" fmla="*/ 1997 w 3762"/>
                <a:gd name="T11" fmla="*/ 229 h 1749"/>
                <a:gd name="T12" fmla="*/ 2263 w 3762"/>
                <a:gd name="T13" fmla="*/ 728 h 1749"/>
                <a:gd name="T14" fmla="*/ 1781 w 3762"/>
                <a:gd name="T15" fmla="*/ 771 h 1749"/>
                <a:gd name="T16" fmla="*/ 2101 w 3762"/>
                <a:gd name="T17" fmla="*/ 814 h 1749"/>
                <a:gd name="T18" fmla="*/ 1833 w 3762"/>
                <a:gd name="T19" fmla="*/ 653 h 1749"/>
                <a:gd name="T20" fmla="*/ 2019 w 3762"/>
                <a:gd name="T21" fmla="*/ 343 h 1749"/>
                <a:gd name="T22" fmla="*/ 2019 w 3762"/>
                <a:gd name="T23" fmla="*/ 607 h 1749"/>
                <a:gd name="T24" fmla="*/ 2100 w 3762"/>
                <a:gd name="T25" fmla="*/ 376 h 1749"/>
                <a:gd name="T26" fmla="*/ 2795 w 3762"/>
                <a:gd name="T27" fmla="*/ 296 h 1749"/>
                <a:gd name="T28" fmla="*/ 2433 w 3762"/>
                <a:gd name="T29" fmla="*/ 653 h 1749"/>
                <a:gd name="T30" fmla="*/ 2614 w 3762"/>
                <a:gd name="T31" fmla="*/ 343 h 1749"/>
                <a:gd name="T32" fmla="*/ 2614 w 3762"/>
                <a:gd name="T33" fmla="*/ 606 h 1749"/>
                <a:gd name="T34" fmla="*/ 467 w 3762"/>
                <a:gd name="T35" fmla="*/ 1321 h 1749"/>
                <a:gd name="T36" fmla="*/ 328 w 3762"/>
                <a:gd name="T37" fmla="*/ 1365 h 1749"/>
                <a:gd name="T38" fmla="*/ 67 w 3762"/>
                <a:gd name="T39" fmla="*/ 1458 h 1749"/>
                <a:gd name="T40" fmla="*/ 406 w 3762"/>
                <a:gd name="T41" fmla="*/ 1095 h 1749"/>
                <a:gd name="T42" fmla="*/ 171 w 3762"/>
                <a:gd name="T43" fmla="*/ 1162 h 1749"/>
                <a:gd name="T44" fmla="*/ 240 w 3762"/>
                <a:gd name="T45" fmla="*/ 1137 h 1749"/>
                <a:gd name="T46" fmla="*/ 1297 w 3762"/>
                <a:gd name="T47" fmla="*/ 1515 h 1749"/>
                <a:gd name="T48" fmla="*/ 1085 w 3762"/>
                <a:gd name="T49" fmla="*/ 1157 h 1749"/>
                <a:gd name="T50" fmla="*/ 869 w 3762"/>
                <a:gd name="T51" fmla="*/ 1515 h 1749"/>
                <a:gd name="T52" fmla="*/ 730 w 3762"/>
                <a:gd name="T53" fmla="*/ 1183 h 1749"/>
                <a:gd name="T54" fmla="*/ 573 w 3762"/>
                <a:gd name="T55" fmla="*/ 1042 h 1749"/>
                <a:gd name="T56" fmla="*/ 972 w 3762"/>
                <a:gd name="T57" fmla="*/ 1108 h 1749"/>
                <a:gd name="T58" fmla="*/ 1920 w 3762"/>
                <a:gd name="T59" fmla="*/ 1279 h 1749"/>
                <a:gd name="T60" fmla="*/ 1558 w 3762"/>
                <a:gd name="T61" fmla="*/ 1749 h 1749"/>
                <a:gd name="T62" fmla="*/ 1551 w 3762"/>
                <a:gd name="T63" fmla="*/ 1091 h 1749"/>
                <a:gd name="T64" fmla="*/ 1558 w 3762"/>
                <a:gd name="T65" fmla="*/ 1268 h 1749"/>
                <a:gd name="T66" fmla="*/ 1753 w 3762"/>
                <a:gd name="T67" fmla="*/ 1376 h 1749"/>
                <a:gd name="T68" fmla="*/ 2285 w 3762"/>
                <a:gd name="T69" fmla="*/ 1037 h 1749"/>
                <a:gd name="T70" fmla="*/ 2160 w 3762"/>
                <a:gd name="T71" fmla="*/ 1515 h 1749"/>
                <a:gd name="T72" fmla="*/ 2155 w 3762"/>
                <a:gd name="T73" fmla="*/ 1096 h 1749"/>
                <a:gd name="T74" fmla="*/ 2514 w 3762"/>
                <a:gd name="T75" fmla="*/ 1392 h 1749"/>
                <a:gd name="T76" fmla="*/ 2733 w 3762"/>
                <a:gd name="T77" fmla="*/ 1482 h 1749"/>
                <a:gd name="T78" fmla="*/ 2411 w 3762"/>
                <a:gd name="T79" fmla="*/ 1099 h 1749"/>
                <a:gd name="T80" fmla="*/ 2811 w 3762"/>
                <a:gd name="T81" fmla="*/ 1321 h 1749"/>
                <a:gd name="T82" fmla="*/ 2677 w 3762"/>
                <a:gd name="T83" fmla="*/ 1232 h 1749"/>
                <a:gd name="T84" fmla="*/ 3215 w 3762"/>
                <a:gd name="T85" fmla="*/ 1075 h 1749"/>
                <a:gd name="T86" fmla="*/ 3024 w 3762"/>
                <a:gd name="T87" fmla="*/ 1176 h 1749"/>
                <a:gd name="T88" fmla="*/ 3044 w 3762"/>
                <a:gd name="T89" fmla="*/ 1206 h 1749"/>
                <a:gd name="T90" fmla="*/ 3098 w 3762"/>
                <a:gd name="T91" fmla="*/ 1223 h 1749"/>
                <a:gd name="T92" fmla="*/ 3226 w 3762"/>
                <a:gd name="T93" fmla="*/ 1483 h 1749"/>
                <a:gd name="T94" fmla="*/ 3015 w 3762"/>
                <a:gd name="T95" fmla="*/ 1364 h 1749"/>
                <a:gd name="T96" fmla="*/ 3127 w 3762"/>
                <a:gd name="T97" fmla="*/ 1349 h 1749"/>
                <a:gd name="T98" fmla="*/ 2919 w 3762"/>
                <a:gd name="T99" fmla="*/ 1267 h 1749"/>
                <a:gd name="T100" fmla="*/ 3079 w 3762"/>
                <a:gd name="T101" fmla="*/ 1033 h 1749"/>
                <a:gd name="T102" fmla="*/ 3762 w 3762"/>
                <a:gd name="T103" fmla="*/ 1515 h 1749"/>
                <a:gd name="T104" fmla="*/ 3397 w 3762"/>
                <a:gd name="T105" fmla="*/ 1489 h 1749"/>
                <a:gd name="T106" fmla="*/ 3629 w 3762"/>
                <a:gd name="T107" fmla="*/ 1219 h 1749"/>
                <a:gd name="T108" fmla="*/ 3368 w 3762"/>
                <a:gd name="T109" fmla="*/ 1202 h 1749"/>
                <a:gd name="T110" fmla="*/ 3557 w 3762"/>
                <a:gd name="T111" fmla="*/ 1329 h 1749"/>
                <a:gd name="T112" fmla="*/ 3629 w 3762"/>
                <a:gd name="T113" fmla="*/ 1345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2" h="1749">
                  <a:moveTo>
                    <a:pt x="1078" y="711"/>
                  </a:moveTo>
                  <a:lnTo>
                    <a:pt x="944" y="711"/>
                  </a:lnTo>
                  <a:lnTo>
                    <a:pt x="944" y="0"/>
                  </a:lnTo>
                  <a:lnTo>
                    <a:pt x="1078" y="0"/>
                  </a:lnTo>
                  <a:lnTo>
                    <a:pt x="1078" y="711"/>
                  </a:lnTo>
                  <a:close/>
                  <a:moveTo>
                    <a:pt x="1256" y="296"/>
                  </a:moveTo>
                  <a:cubicBezTo>
                    <a:pt x="1303" y="251"/>
                    <a:pt x="1364" y="229"/>
                    <a:pt x="1437" y="229"/>
                  </a:cubicBezTo>
                  <a:cubicBezTo>
                    <a:pt x="1510" y="229"/>
                    <a:pt x="1570" y="251"/>
                    <a:pt x="1618" y="296"/>
                  </a:cubicBezTo>
                  <a:cubicBezTo>
                    <a:pt x="1665" y="341"/>
                    <a:pt x="1689" y="401"/>
                    <a:pt x="1689" y="475"/>
                  </a:cubicBezTo>
                  <a:cubicBezTo>
                    <a:pt x="1689" y="548"/>
                    <a:pt x="1665" y="607"/>
                    <a:pt x="1618" y="653"/>
                  </a:cubicBezTo>
                  <a:cubicBezTo>
                    <a:pt x="1570" y="698"/>
                    <a:pt x="1510" y="721"/>
                    <a:pt x="1437" y="721"/>
                  </a:cubicBezTo>
                  <a:cubicBezTo>
                    <a:pt x="1364" y="721"/>
                    <a:pt x="1303" y="698"/>
                    <a:pt x="1256" y="653"/>
                  </a:cubicBezTo>
                  <a:cubicBezTo>
                    <a:pt x="1209" y="607"/>
                    <a:pt x="1185" y="548"/>
                    <a:pt x="1185" y="475"/>
                  </a:cubicBezTo>
                  <a:cubicBezTo>
                    <a:pt x="1185" y="401"/>
                    <a:pt x="1209" y="341"/>
                    <a:pt x="1256" y="296"/>
                  </a:cubicBezTo>
                  <a:close/>
                  <a:moveTo>
                    <a:pt x="1521" y="378"/>
                  </a:moveTo>
                  <a:cubicBezTo>
                    <a:pt x="1500" y="355"/>
                    <a:pt x="1472" y="343"/>
                    <a:pt x="1437" y="343"/>
                  </a:cubicBezTo>
                  <a:cubicBezTo>
                    <a:pt x="1402" y="343"/>
                    <a:pt x="1374" y="355"/>
                    <a:pt x="1353" y="378"/>
                  </a:cubicBezTo>
                  <a:cubicBezTo>
                    <a:pt x="1331" y="402"/>
                    <a:pt x="1321" y="434"/>
                    <a:pt x="1321" y="475"/>
                  </a:cubicBezTo>
                  <a:cubicBezTo>
                    <a:pt x="1321" y="516"/>
                    <a:pt x="1331" y="548"/>
                    <a:pt x="1353" y="571"/>
                  </a:cubicBezTo>
                  <a:cubicBezTo>
                    <a:pt x="1374" y="594"/>
                    <a:pt x="1402" y="606"/>
                    <a:pt x="1437" y="606"/>
                  </a:cubicBezTo>
                  <a:cubicBezTo>
                    <a:pt x="1472" y="606"/>
                    <a:pt x="1500" y="594"/>
                    <a:pt x="1521" y="571"/>
                  </a:cubicBezTo>
                  <a:cubicBezTo>
                    <a:pt x="1542" y="548"/>
                    <a:pt x="1553" y="516"/>
                    <a:pt x="1553" y="475"/>
                  </a:cubicBezTo>
                  <a:cubicBezTo>
                    <a:pt x="1553" y="434"/>
                    <a:pt x="1542" y="402"/>
                    <a:pt x="1521" y="378"/>
                  </a:cubicBezTo>
                  <a:close/>
                  <a:moveTo>
                    <a:pt x="1997" y="229"/>
                  </a:moveTo>
                  <a:cubicBezTo>
                    <a:pt x="2062" y="229"/>
                    <a:pt x="2109" y="248"/>
                    <a:pt x="2138" y="287"/>
                  </a:cubicBezTo>
                  <a:lnTo>
                    <a:pt x="2138" y="238"/>
                  </a:lnTo>
                  <a:lnTo>
                    <a:pt x="2263" y="238"/>
                  </a:lnTo>
                  <a:lnTo>
                    <a:pt x="2263" y="728"/>
                  </a:lnTo>
                  <a:cubicBezTo>
                    <a:pt x="2263" y="797"/>
                    <a:pt x="2242" y="851"/>
                    <a:pt x="2198" y="892"/>
                  </a:cubicBezTo>
                  <a:cubicBezTo>
                    <a:pt x="2155" y="933"/>
                    <a:pt x="2097" y="954"/>
                    <a:pt x="2024" y="954"/>
                  </a:cubicBezTo>
                  <a:cubicBezTo>
                    <a:pt x="1953" y="954"/>
                    <a:pt x="1897" y="937"/>
                    <a:pt x="1856" y="905"/>
                  </a:cubicBezTo>
                  <a:cubicBezTo>
                    <a:pt x="1815" y="872"/>
                    <a:pt x="1790" y="828"/>
                    <a:pt x="1781" y="771"/>
                  </a:cubicBezTo>
                  <a:lnTo>
                    <a:pt x="1914" y="767"/>
                  </a:lnTo>
                  <a:cubicBezTo>
                    <a:pt x="1917" y="790"/>
                    <a:pt x="1928" y="808"/>
                    <a:pt x="1947" y="821"/>
                  </a:cubicBezTo>
                  <a:cubicBezTo>
                    <a:pt x="1966" y="834"/>
                    <a:pt x="1990" y="840"/>
                    <a:pt x="2020" y="840"/>
                  </a:cubicBezTo>
                  <a:cubicBezTo>
                    <a:pt x="2054" y="840"/>
                    <a:pt x="2081" y="831"/>
                    <a:pt x="2101" y="814"/>
                  </a:cubicBezTo>
                  <a:cubicBezTo>
                    <a:pt x="2121" y="797"/>
                    <a:pt x="2131" y="771"/>
                    <a:pt x="2131" y="738"/>
                  </a:cubicBezTo>
                  <a:lnTo>
                    <a:pt x="2131" y="671"/>
                  </a:lnTo>
                  <a:cubicBezTo>
                    <a:pt x="2100" y="704"/>
                    <a:pt x="2055" y="721"/>
                    <a:pt x="1997" y="721"/>
                  </a:cubicBezTo>
                  <a:cubicBezTo>
                    <a:pt x="1930" y="721"/>
                    <a:pt x="1875" y="698"/>
                    <a:pt x="1833" y="653"/>
                  </a:cubicBezTo>
                  <a:cubicBezTo>
                    <a:pt x="1790" y="608"/>
                    <a:pt x="1769" y="549"/>
                    <a:pt x="1769" y="475"/>
                  </a:cubicBezTo>
                  <a:cubicBezTo>
                    <a:pt x="1769" y="401"/>
                    <a:pt x="1790" y="341"/>
                    <a:pt x="1833" y="296"/>
                  </a:cubicBezTo>
                  <a:cubicBezTo>
                    <a:pt x="1875" y="251"/>
                    <a:pt x="1930" y="229"/>
                    <a:pt x="1997" y="229"/>
                  </a:cubicBezTo>
                  <a:close/>
                  <a:moveTo>
                    <a:pt x="2019" y="343"/>
                  </a:moveTo>
                  <a:cubicBezTo>
                    <a:pt x="1985" y="343"/>
                    <a:pt x="1957" y="355"/>
                    <a:pt x="1936" y="378"/>
                  </a:cubicBezTo>
                  <a:cubicBezTo>
                    <a:pt x="1915" y="401"/>
                    <a:pt x="1905" y="433"/>
                    <a:pt x="1905" y="475"/>
                  </a:cubicBezTo>
                  <a:cubicBezTo>
                    <a:pt x="1905" y="516"/>
                    <a:pt x="1915" y="549"/>
                    <a:pt x="1936" y="572"/>
                  </a:cubicBezTo>
                  <a:cubicBezTo>
                    <a:pt x="1957" y="595"/>
                    <a:pt x="1985" y="607"/>
                    <a:pt x="2019" y="607"/>
                  </a:cubicBezTo>
                  <a:cubicBezTo>
                    <a:pt x="2053" y="607"/>
                    <a:pt x="2080" y="596"/>
                    <a:pt x="2100" y="574"/>
                  </a:cubicBezTo>
                  <a:cubicBezTo>
                    <a:pt x="2120" y="552"/>
                    <a:pt x="2131" y="523"/>
                    <a:pt x="2131" y="486"/>
                  </a:cubicBezTo>
                  <a:lnTo>
                    <a:pt x="2131" y="464"/>
                  </a:lnTo>
                  <a:cubicBezTo>
                    <a:pt x="2131" y="427"/>
                    <a:pt x="2120" y="397"/>
                    <a:pt x="2100" y="376"/>
                  </a:cubicBezTo>
                  <a:cubicBezTo>
                    <a:pt x="2080" y="354"/>
                    <a:pt x="2053" y="343"/>
                    <a:pt x="2019" y="343"/>
                  </a:cubicBezTo>
                  <a:close/>
                  <a:moveTo>
                    <a:pt x="2433" y="296"/>
                  </a:moveTo>
                  <a:cubicBezTo>
                    <a:pt x="2481" y="251"/>
                    <a:pt x="2541" y="229"/>
                    <a:pt x="2614" y="229"/>
                  </a:cubicBezTo>
                  <a:cubicBezTo>
                    <a:pt x="2687" y="229"/>
                    <a:pt x="2747" y="251"/>
                    <a:pt x="2795" y="296"/>
                  </a:cubicBezTo>
                  <a:cubicBezTo>
                    <a:pt x="2842" y="341"/>
                    <a:pt x="2866" y="401"/>
                    <a:pt x="2866" y="475"/>
                  </a:cubicBezTo>
                  <a:cubicBezTo>
                    <a:pt x="2866" y="548"/>
                    <a:pt x="2842" y="607"/>
                    <a:pt x="2795" y="653"/>
                  </a:cubicBezTo>
                  <a:cubicBezTo>
                    <a:pt x="2747" y="698"/>
                    <a:pt x="2687" y="721"/>
                    <a:pt x="2614" y="721"/>
                  </a:cubicBezTo>
                  <a:cubicBezTo>
                    <a:pt x="2541" y="721"/>
                    <a:pt x="2481" y="698"/>
                    <a:pt x="2433" y="653"/>
                  </a:cubicBezTo>
                  <a:cubicBezTo>
                    <a:pt x="2386" y="607"/>
                    <a:pt x="2362" y="548"/>
                    <a:pt x="2362" y="475"/>
                  </a:cubicBezTo>
                  <a:cubicBezTo>
                    <a:pt x="2362" y="401"/>
                    <a:pt x="2386" y="341"/>
                    <a:pt x="2433" y="296"/>
                  </a:cubicBezTo>
                  <a:close/>
                  <a:moveTo>
                    <a:pt x="2698" y="378"/>
                  </a:moveTo>
                  <a:cubicBezTo>
                    <a:pt x="2677" y="355"/>
                    <a:pt x="2649" y="343"/>
                    <a:pt x="2614" y="343"/>
                  </a:cubicBezTo>
                  <a:cubicBezTo>
                    <a:pt x="2579" y="343"/>
                    <a:pt x="2551" y="355"/>
                    <a:pt x="2530" y="378"/>
                  </a:cubicBezTo>
                  <a:cubicBezTo>
                    <a:pt x="2508" y="402"/>
                    <a:pt x="2498" y="434"/>
                    <a:pt x="2498" y="475"/>
                  </a:cubicBezTo>
                  <a:cubicBezTo>
                    <a:pt x="2498" y="516"/>
                    <a:pt x="2508" y="548"/>
                    <a:pt x="2530" y="571"/>
                  </a:cubicBezTo>
                  <a:cubicBezTo>
                    <a:pt x="2551" y="594"/>
                    <a:pt x="2579" y="606"/>
                    <a:pt x="2614" y="606"/>
                  </a:cubicBezTo>
                  <a:cubicBezTo>
                    <a:pt x="2649" y="606"/>
                    <a:pt x="2677" y="594"/>
                    <a:pt x="2698" y="571"/>
                  </a:cubicBezTo>
                  <a:cubicBezTo>
                    <a:pt x="2720" y="548"/>
                    <a:pt x="2730" y="516"/>
                    <a:pt x="2730" y="475"/>
                  </a:cubicBezTo>
                  <a:cubicBezTo>
                    <a:pt x="2730" y="434"/>
                    <a:pt x="2720" y="402"/>
                    <a:pt x="2698" y="378"/>
                  </a:cubicBezTo>
                  <a:close/>
                  <a:moveTo>
                    <a:pt x="467" y="1321"/>
                  </a:moveTo>
                  <a:lnTo>
                    <a:pt x="142" y="1321"/>
                  </a:lnTo>
                  <a:cubicBezTo>
                    <a:pt x="143" y="1351"/>
                    <a:pt x="152" y="1375"/>
                    <a:pt x="170" y="1392"/>
                  </a:cubicBezTo>
                  <a:cubicBezTo>
                    <a:pt x="187" y="1409"/>
                    <a:pt x="211" y="1417"/>
                    <a:pt x="241" y="1417"/>
                  </a:cubicBezTo>
                  <a:cubicBezTo>
                    <a:pt x="288" y="1417"/>
                    <a:pt x="317" y="1400"/>
                    <a:pt x="328" y="1365"/>
                  </a:cubicBezTo>
                  <a:lnTo>
                    <a:pt x="462" y="1371"/>
                  </a:lnTo>
                  <a:cubicBezTo>
                    <a:pt x="454" y="1417"/>
                    <a:pt x="429" y="1454"/>
                    <a:pt x="389" y="1482"/>
                  </a:cubicBezTo>
                  <a:cubicBezTo>
                    <a:pt x="348" y="1511"/>
                    <a:pt x="300" y="1525"/>
                    <a:pt x="244" y="1525"/>
                  </a:cubicBezTo>
                  <a:cubicBezTo>
                    <a:pt x="171" y="1525"/>
                    <a:pt x="112" y="1503"/>
                    <a:pt x="67" y="1458"/>
                  </a:cubicBezTo>
                  <a:cubicBezTo>
                    <a:pt x="22" y="1414"/>
                    <a:pt x="0" y="1354"/>
                    <a:pt x="0" y="1279"/>
                  </a:cubicBezTo>
                  <a:cubicBezTo>
                    <a:pt x="0" y="1203"/>
                    <a:pt x="22" y="1143"/>
                    <a:pt x="67" y="1099"/>
                  </a:cubicBezTo>
                  <a:cubicBezTo>
                    <a:pt x="111" y="1055"/>
                    <a:pt x="169" y="1033"/>
                    <a:pt x="241" y="1033"/>
                  </a:cubicBezTo>
                  <a:cubicBezTo>
                    <a:pt x="310" y="1033"/>
                    <a:pt x="365" y="1054"/>
                    <a:pt x="406" y="1095"/>
                  </a:cubicBezTo>
                  <a:cubicBezTo>
                    <a:pt x="446" y="1137"/>
                    <a:pt x="467" y="1195"/>
                    <a:pt x="467" y="1268"/>
                  </a:cubicBezTo>
                  <a:lnTo>
                    <a:pt x="467" y="1321"/>
                  </a:lnTo>
                  <a:close/>
                  <a:moveTo>
                    <a:pt x="240" y="1137"/>
                  </a:moveTo>
                  <a:cubicBezTo>
                    <a:pt x="211" y="1137"/>
                    <a:pt x="188" y="1146"/>
                    <a:pt x="171" y="1162"/>
                  </a:cubicBezTo>
                  <a:cubicBezTo>
                    <a:pt x="153" y="1179"/>
                    <a:pt x="144" y="1202"/>
                    <a:pt x="142" y="1232"/>
                  </a:cubicBezTo>
                  <a:lnTo>
                    <a:pt x="332" y="1232"/>
                  </a:lnTo>
                  <a:cubicBezTo>
                    <a:pt x="331" y="1202"/>
                    <a:pt x="323" y="1179"/>
                    <a:pt x="307" y="1162"/>
                  </a:cubicBezTo>
                  <a:cubicBezTo>
                    <a:pt x="292" y="1146"/>
                    <a:pt x="269" y="1137"/>
                    <a:pt x="240" y="1137"/>
                  </a:cubicBezTo>
                  <a:close/>
                  <a:moveTo>
                    <a:pt x="1118" y="1033"/>
                  </a:moveTo>
                  <a:cubicBezTo>
                    <a:pt x="1172" y="1033"/>
                    <a:pt x="1216" y="1050"/>
                    <a:pt x="1248" y="1084"/>
                  </a:cubicBezTo>
                  <a:cubicBezTo>
                    <a:pt x="1281" y="1119"/>
                    <a:pt x="1297" y="1166"/>
                    <a:pt x="1297" y="1225"/>
                  </a:cubicBezTo>
                  <a:lnTo>
                    <a:pt x="1297" y="1515"/>
                  </a:lnTo>
                  <a:lnTo>
                    <a:pt x="1164" y="1515"/>
                  </a:lnTo>
                  <a:lnTo>
                    <a:pt x="1164" y="1252"/>
                  </a:lnTo>
                  <a:cubicBezTo>
                    <a:pt x="1164" y="1221"/>
                    <a:pt x="1157" y="1198"/>
                    <a:pt x="1143" y="1182"/>
                  </a:cubicBezTo>
                  <a:cubicBezTo>
                    <a:pt x="1130" y="1165"/>
                    <a:pt x="1110" y="1157"/>
                    <a:pt x="1085" y="1157"/>
                  </a:cubicBezTo>
                  <a:cubicBezTo>
                    <a:pt x="1062" y="1157"/>
                    <a:pt x="1043" y="1164"/>
                    <a:pt x="1029" y="1178"/>
                  </a:cubicBezTo>
                  <a:cubicBezTo>
                    <a:pt x="1014" y="1192"/>
                    <a:pt x="1005" y="1212"/>
                    <a:pt x="1002" y="1236"/>
                  </a:cubicBezTo>
                  <a:lnTo>
                    <a:pt x="1002" y="1515"/>
                  </a:lnTo>
                  <a:lnTo>
                    <a:pt x="869" y="1515"/>
                  </a:lnTo>
                  <a:lnTo>
                    <a:pt x="869" y="1252"/>
                  </a:lnTo>
                  <a:cubicBezTo>
                    <a:pt x="869" y="1222"/>
                    <a:pt x="862" y="1198"/>
                    <a:pt x="849" y="1182"/>
                  </a:cubicBezTo>
                  <a:cubicBezTo>
                    <a:pt x="835" y="1165"/>
                    <a:pt x="816" y="1157"/>
                    <a:pt x="792" y="1157"/>
                  </a:cubicBezTo>
                  <a:cubicBezTo>
                    <a:pt x="766" y="1157"/>
                    <a:pt x="745" y="1166"/>
                    <a:pt x="730" y="1183"/>
                  </a:cubicBezTo>
                  <a:cubicBezTo>
                    <a:pt x="714" y="1201"/>
                    <a:pt x="707" y="1224"/>
                    <a:pt x="707" y="1252"/>
                  </a:cubicBezTo>
                  <a:lnTo>
                    <a:pt x="707" y="1515"/>
                  </a:lnTo>
                  <a:lnTo>
                    <a:pt x="573" y="1515"/>
                  </a:lnTo>
                  <a:lnTo>
                    <a:pt x="573" y="1042"/>
                  </a:lnTo>
                  <a:lnTo>
                    <a:pt x="699" y="1042"/>
                  </a:lnTo>
                  <a:lnTo>
                    <a:pt x="699" y="1090"/>
                  </a:lnTo>
                  <a:cubicBezTo>
                    <a:pt x="724" y="1052"/>
                    <a:pt x="765" y="1033"/>
                    <a:pt x="824" y="1033"/>
                  </a:cubicBezTo>
                  <a:cubicBezTo>
                    <a:pt x="890" y="1033"/>
                    <a:pt x="940" y="1058"/>
                    <a:pt x="972" y="1108"/>
                  </a:cubicBezTo>
                  <a:cubicBezTo>
                    <a:pt x="1004" y="1058"/>
                    <a:pt x="1052" y="1033"/>
                    <a:pt x="1118" y="1033"/>
                  </a:cubicBezTo>
                  <a:close/>
                  <a:moveTo>
                    <a:pt x="1691" y="1033"/>
                  </a:moveTo>
                  <a:cubicBezTo>
                    <a:pt x="1759" y="1033"/>
                    <a:pt x="1814" y="1055"/>
                    <a:pt x="1856" y="1100"/>
                  </a:cubicBezTo>
                  <a:cubicBezTo>
                    <a:pt x="1898" y="1146"/>
                    <a:pt x="1920" y="1205"/>
                    <a:pt x="1920" y="1279"/>
                  </a:cubicBezTo>
                  <a:cubicBezTo>
                    <a:pt x="1920" y="1353"/>
                    <a:pt x="1898" y="1412"/>
                    <a:pt x="1856" y="1458"/>
                  </a:cubicBezTo>
                  <a:cubicBezTo>
                    <a:pt x="1814" y="1503"/>
                    <a:pt x="1759" y="1525"/>
                    <a:pt x="1691" y="1525"/>
                  </a:cubicBezTo>
                  <a:cubicBezTo>
                    <a:pt x="1633" y="1525"/>
                    <a:pt x="1589" y="1508"/>
                    <a:pt x="1558" y="1475"/>
                  </a:cubicBezTo>
                  <a:lnTo>
                    <a:pt x="1558" y="1749"/>
                  </a:lnTo>
                  <a:lnTo>
                    <a:pt x="1424" y="1749"/>
                  </a:lnTo>
                  <a:lnTo>
                    <a:pt x="1424" y="1042"/>
                  </a:lnTo>
                  <a:lnTo>
                    <a:pt x="1551" y="1042"/>
                  </a:lnTo>
                  <a:lnTo>
                    <a:pt x="1551" y="1091"/>
                  </a:lnTo>
                  <a:cubicBezTo>
                    <a:pt x="1580" y="1052"/>
                    <a:pt x="1627" y="1033"/>
                    <a:pt x="1691" y="1033"/>
                  </a:cubicBezTo>
                  <a:close/>
                  <a:moveTo>
                    <a:pt x="1670" y="1147"/>
                  </a:moveTo>
                  <a:cubicBezTo>
                    <a:pt x="1636" y="1147"/>
                    <a:pt x="1609" y="1158"/>
                    <a:pt x="1589" y="1180"/>
                  </a:cubicBezTo>
                  <a:cubicBezTo>
                    <a:pt x="1568" y="1201"/>
                    <a:pt x="1558" y="1231"/>
                    <a:pt x="1558" y="1268"/>
                  </a:cubicBezTo>
                  <a:lnTo>
                    <a:pt x="1558" y="1290"/>
                  </a:lnTo>
                  <a:cubicBezTo>
                    <a:pt x="1558" y="1327"/>
                    <a:pt x="1568" y="1357"/>
                    <a:pt x="1589" y="1378"/>
                  </a:cubicBezTo>
                  <a:cubicBezTo>
                    <a:pt x="1609" y="1400"/>
                    <a:pt x="1636" y="1411"/>
                    <a:pt x="1670" y="1411"/>
                  </a:cubicBezTo>
                  <a:cubicBezTo>
                    <a:pt x="1704" y="1411"/>
                    <a:pt x="1732" y="1399"/>
                    <a:pt x="1753" y="1376"/>
                  </a:cubicBezTo>
                  <a:cubicBezTo>
                    <a:pt x="1774" y="1353"/>
                    <a:pt x="1784" y="1320"/>
                    <a:pt x="1784" y="1279"/>
                  </a:cubicBezTo>
                  <a:cubicBezTo>
                    <a:pt x="1784" y="1238"/>
                    <a:pt x="1774" y="1205"/>
                    <a:pt x="1753" y="1182"/>
                  </a:cubicBezTo>
                  <a:cubicBezTo>
                    <a:pt x="1732" y="1159"/>
                    <a:pt x="1704" y="1147"/>
                    <a:pt x="1670" y="1147"/>
                  </a:cubicBezTo>
                  <a:close/>
                  <a:moveTo>
                    <a:pt x="2285" y="1037"/>
                  </a:moveTo>
                  <a:lnTo>
                    <a:pt x="2285" y="1166"/>
                  </a:lnTo>
                  <a:cubicBezTo>
                    <a:pt x="2246" y="1166"/>
                    <a:pt x="2216" y="1176"/>
                    <a:pt x="2193" y="1196"/>
                  </a:cubicBezTo>
                  <a:cubicBezTo>
                    <a:pt x="2171" y="1216"/>
                    <a:pt x="2160" y="1242"/>
                    <a:pt x="2160" y="1275"/>
                  </a:cubicBezTo>
                  <a:lnTo>
                    <a:pt x="2160" y="1515"/>
                  </a:lnTo>
                  <a:lnTo>
                    <a:pt x="2026" y="1515"/>
                  </a:lnTo>
                  <a:lnTo>
                    <a:pt x="2026" y="1042"/>
                  </a:lnTo>
                  <a:lnTo>
                    <a:pt x="2155" y="1042"/>
                  </a:lnTo>
                  <a:lnTo>
                    <a:pt x="2155" y="1096"/>
                  </a:lnTo>
                  <a:cubicBezTo>
                    <a:pt x="2180" y="1057"/>
                    <a:pt x="2223" y="1037"/>
                    <a:pt x="2285" y="1037"/>
                  </a:cubicBezTo>
                  <a:close/>
                  <a:moveTo>
                    <a:pt x="2811" y="1321"/>
                  </a:moveTo>
                  <a:lnTo>
                    <a:pt x="2486" y="1321"/>
                  </a:lnTo>
                  <a:cubicBezTo>
                    <a:pt x="2488" y="1351"/>
                    <a:pt x="2497" y="1375"/>
                    <a:pt x="2514" y="1392"/>
                  </a:cubicBezTo>
                  <a:cubicBezTo>
                    <a:pt x="2532" y="1409"/>
                    <a:pt x="2555" y="1417"/>
                    <a:pt x="2585" y="1417"/>
                  </a:cubicBezTo>
                  <a:cubicBezTo>
                    <a:pt x="2633" y="1417"/>
                    <a:pt x="2662" y="1400"/>
                    <a:pt x="2672" y="1365"/>
                  </a:cubicBezTo>
                  <a:lnTo>
                    <a:pt x="2807" y="1371"/>
                  </a:lnTo>
                  <a:cubicBezTo>
                    <a:pt x="2798" y="1417"/>
                    <a:pt x="2774" y="1454"/>
                    <a:pt x="2733" y="1482"/>
                  </a:cubicBezTo>
                  <a:cubicBezTo>
                    <a:pt x="2692" y="1511"/>
                    <a:pt x="2644" y="1525"/>
                    <a:pt x="2589" y="1525"/>
                  </a:cubicBezTo>
                  <a:cubicBezTo>
                    <a:pt x="2516" y="1525"/>
                    <a:pt x="2457" y="1503"/>
                    <a:pt x="2412" y="1458"/>
                  </a:cubicBezTo>
                  <a:cubicBezTo>
                    <a:pt x="2367" y="1414"/>
                    <a:pt x="2344" y="1354"/>
                    <a:pt x="2344" y="1279"/>
                  </a:cubicBezTo>
                  <a:cubicBezTo>
                    <a:pt x="2344" y="1203"/>
                    <a:pt x="2367" y="1143"/>
                    <a:pt x="2411" y="1099"/>
                  </a:cubicBezTo>
                  <a:cubicBezTo>
                    <a:pt x="2456" y="1055"/>
                    <a:pt x="2514" y="1033"/>
                    <a:pt x="2585" y="1033"/>
                  </a:cubicBezTo>
                  <a:cubicBezTo>
                    <a:pt x="2654" y="1033"/>
                    <a:pt x="2709" y="1054"/>
                    <a:pt x="2750" y="1095"/>
                  </a:cubicBezTo>
                  <a:cubicBezTo>
                    <a:pt x="2791" y="1137"/>
                    <a:pt x="2811" y="1195"/>
                    <a:pt x="2811" y="1268"/>
                  </a:cubicBezTo>
                  <a:lnTo>
                    <a:pt x="2811" y="1321"/>
                  </a:lnTo>
                  <a:close/>
                  <a:moveTo>
                    <a:pt x="2584" y="1137"/>
                  </a:moveTo>
                  <a:cubicBezTo>
                    <a:pt x="2556" y="1137"/>
                    <a:pt x="2533" y="1146"/>
                    <a:pt x="2515" y="1162"/>
                  </a:cubicBezTo>
                  <a:cubicBezTo>
                    <a:pt x="2498" y="1179"/>
                    <a:pt x="2488" y="1202"/>
                    <a:pt x="2486" y="1232"/>
                  </a:cubicBezTo>
                  <a:lnTo>
                    <a:pt x="2677" y="1232"/>
                  </a:lnTo>
                  <a:cubicBezTo>
                    <a:pt x="2675" y="1202"/>
                    <a:pt x="2667" y="1179"/>
                    <a:pt x="2652" y="1162"/>
                  </a:cubicBezTo>
                  <a:cubicBezTo>
                    <a:pt x="2636" y="1146"/>
                    <a:pt x="2614" y="1137"/>
                    <a:pt x="2584" y="1137"/>
                  </a:cubicBezTo>
                  <a:close/>
                  <a:moveTo>
                    <a:pt x="3079" y="1033"/>
                  </a:moveTo>
                  <a:cubicBezTo>
                    <a:pt x="3137" y="1033"/>
                    <a:pt x="3183" y="1047"/>
                    <a:pt x="3215" y="1075"/>
                  </a:cubicBezTo>
                  <a:cubicBezTo>
                    <a:pt x="3248" y="1103"/>
                    <a:pt x="3267" y="1140"/>
                    <a:pt x="3271" y="1186"/>
                  </a:cubicBezTo>
                  <a:lnTo>
                    <a:pt x="3138" y="1193"/>
                  </a:lnTo>
                  <a:cubicBezTo>
                    <a:pt x="3136" y="1155"/>
                    <a:pt x="3116" y="1135"/>
                    <a:pt x="3078" y="1135"/>
                  </a:cubicBezTo>
                  <a:cubicBezTo>
                    <a:pt x="3042" y="1135"/>
                    <a:pt x="3024" y="1149"/>
                    <a:pt x="3024" y="1176"/>
                  </a:cubicBezTo>
                  <a:cubicBezTo>
                    <a:pt x="3024" y="1179"/>
                    <a:pt x="3024" y="1183"/>
                    <a:pt x="3025" y="1186"/>
                  </a:cubicBezTo>
                  <a:cubicBezTo>
                    <a:pt x="3025" y="1189"/>
                    <a:pt x="3027" y="1191"/>
                    <a:pt x="3029" y="1194"/>
                  </a:cubicBezTo>
                  <a:cubicBezTo>
                    <a:pt x="3031" y="1196"/>
                    <a:pt x="3033" y="1198"/>
                    <a:pt x="3035" y="1200"/>
                  </a:cubicBezTo>
                  <a:cubicBezTo>
                    <a:pt x="3036" y="1202"/>
                    <a:pt x="3040" y="1204"/>
                    <a:pt x="3044" y="1206"/>
                  </a:cubicBezTo>
                  <a:cubicBezTo>
                    <a:pt x="3048" y="1208"/>
                    <a:pt x="3052" y="1209"/>
                    <a:pt x="3054" y="1210"/>
                  </a:cubicBezTo>
                  <a:cubicBezTo>
                    <a:pt x="3057" y="1212"/>
                    <a:pt x="3061" y="1213"/>
                    <a:pt x="3067" y="1215"/>
                  </a:cubicBezTo>
                  <a:cubicBezTo>
                    <a:pt x="3073" y="1217"/>
                    <a:pt x="3078" y="1218"/>
                    <a:pt x="3081" y="1219"/>
                  </a:cubicBezTo>
                  <a:cubicBezTo>
                    <a:pt x="3085" y="1220"/>
                    <a:pt x="3091" y="1221"/>
                    <a:pt x="3098" y="1223"/>
                  </a:cubicBezTo>
                  <a:cubicBezTo>
                    <a:pt x="3106" y="1225"/>
                    <a:pt x="3112" y="1227"/>
                    <a:pt x="3116" y="1228"/>
                  </a:cubicBezTo>
                  <a:cubicBezTo>
                    <a:pt x="3170" y="1242"/>
                    <a:pt x="3211" y="1259"/>
                    <a:pt x="3237" y="1279"/>
                  </a:cubicBezTo>
                  <a:cubicBezTo>
                    <a:pt x="3264" y="1298"/>
                    <a:pt x="3277" y="1328"/>
                    <a:pt x="3277" y="1368"/>
                  </a:cubicBezTo>
                  <a:cubicBezTo>
                    <a:pt x="3277" y="1417"/>
                    <a:pt x="3260" y="1455"/>
                    <a:pt x="3226" y="1483"/>
                  </a:cubicBezTo>
                  <a:cubicBezTo>
                    <a:pt x="3192" y="1511"/>
                    <a:pt x="3144" y="1525"/>
                    <a:pt x="3083" y="1525"/>
                  </a:cubicBezTo>
                  <a:cubicBezTo>
                    <a:pt x="3023" y="1525"/>
                    <a:pt x="2975" y="1512"/>
                    <a:pt x="2941" y="1485"/>
                  </a:cubicBezTo>
                  <a:cubicBezTo>
                    <a:pt x="2906" y="1459"/>
                    <a:pt x="2887" y="1421"/>
                    <a:pt x="2882" y="1371"/>
                  </a:cubicBezTo>
                  <a:lnTo>
                    <a:pt x="3015" y="1364"/>
                  </a:lnTo>
                  <a:cubicBezTo>
                    <a:pt x="3017" y="1403"/>
                    <a:pt x="3040" y="1423"/>
                    <a:pt x="3084" y="1423"/>
                  </a:cubicBezTo>
                  <a:cubicBezTo>
                    <a:pt x="3102" y="1423"/>
                    <a:pt x="3117" y="1419"/>
                    <a:pt x="3128" y="1411"/>
                  </a:cubicBezTo>
                  <a:cubicBezTo>
                    <a:pt x="3138" y="1404"/>
                    <a:pt x="3144" y="1393"/>
                    <a:pt x="3144" y="1380"/>
                  </a:cubicBezTo>
                  <a:cubicBezTo>
                    <a:pt x="3144" y="1366"/>
                    <a:pt x="3138" y="1355"/>
                    <a:pt x="3127" y="1349"/>
                  </a:cubicBezTo>
                  <a:cubicBezTo>
                    <a:pt x="3115" y="1342"/>
                    <a:pt x="3092" y="1334"/>
                    <a:pt x="3058" y="1326"/>
                  </a:cubicBezTo>
                  <a:cubicBezTo>
                    <a:pt x="3033" y="1320"/>
                    <a:pt x="3014" y="1314"/>
                    <a:pt x="3000" y="1310"/>
                  </a:cubicBezTo>
                  <a:cubicBezTo>
                    <a:pt x="2987" y="1306"/>
                    <a:pt x="2972" y="1300"/>
                    <a:pt x="2955" y="1292"/>
                  </a:cubicBezTo>
                  <a:cubicBezTo>
                    <a:pt x="2939" y="1285"/>
                    <a:pt x="2927" y="1276"/>
                    <a:pt x="2919" y="1267"/>
                  </a:cubicBezTo>
                  <a:cubicBezTo>
                    <a:pt x="2911" y="1258"/>
                    <a:pt x="2904" y="1246"/>
                    <a:pt x="2899" y="1232"/>
                  </a:cubicBezTo>
                  <a:cubicBezTo>
                    <a:pt x="2893" y="1218"/>
                    <a:pt x="2890" y="1201"/>
                    <a:pt x="2890" y="1182"/>
                  </a:cubicBezTo>
                  <a:cubicBezTo>
                    <a:pt x="2890" y="1136"/>
                    <a:pt x="2907" y="1100"/>
                    <a:pt x="2940" y="1073"/>
                  </a:cubicBezTo>
                  <a:cubicBezTo>
                    <a:pt x="2974" y="1046"/>
                    <a:pt x="3020" y="1033"/>
                    <a:pt x="3079" y="1033"/>
                  </a:cubicBezTo>
                  <a:close/>
                  <a:moveTo>
                    <a:pt x="3566" y="1033"/>
                  </a:moveTo>
                  <a:cubicBezTo>
                    <a:pt x="3630" y="1033"/>
                    <a:pt x="3678" y="1049"/>
                    <a:pt x="3712" y="1081"/>
                  </a:cubicBezTo>
                  <a:cubicBezTo>
                    <a:pt x="3746" y="1114"/>
                    <a:pt x="3762" y="1161"/>
                    <a:pt x="3762" y="1223"/>
                  </a:cubicBezTo>
                  <a:lnTo>
                    <a:pt x="3762" y="1515"/>
                  </a:lnTo>
                  <a:lnTo>
                    <a:pt x="3633" y="1515"/>
                  </a:lnTo>
                  <a:lnTo>
                    <a:pt x="3633" y="1477"/>
                  </a:lnTo>
                  <a:cubicBezTo>
                    <a:pt x="3602" y="1509"/>
                    <a:pt x="3562" y="1525"/>
                    <a:pt x="3512" y="1525"/>
                  </a:cubicBezTo>
                  <a:cubicBezTo>
                    <a:pt x="3464" y="1525"/>
                    <a:pt x="3425" y="1513"/>
                    <a:pt x="3397" y="1489"/>
                  </a:cubicBezTo>
                  <a:cubicBezTo>
                    <a:pt x="3369" y="1465"/>
                    <a:pt x="3355" y="1430"/>
                    <a:pt x="3355" y="1385"/>
                  </a:cubicBezTo>
                  <a:cubicBezTo>
                    <a:pt x="3355" y="1295"/>
                    <a:pt x="3418" y="1247"/>
                    <a:pt x="3545" y="1241"/>
                  </a:cubicBezTo>
                  <a:lnTo>
                    <a:pt x="3629" y="1237"/>
                  </a:lnTo>
                  <a:lnTo>
                    <a:pt x="3629" y="1219"/>
                  </a:lnTo>
                  <a:cubicBezTo>
                    <a:pt x="3629" y="1170"/>
                    <a:pt x="3608" y="1145"/>
                    <a:pt x="3567" y="1145"/>
                  </a:cubicBezTo>
                  <a:cubicBezTo>
                    <a:pt x="3546" y="1145"/>
                    <a:pt x="3530" y="1151"/>
                    <a:pt x="3518" y="1164"/>
                  </a:cubicBezTo>
                  <a:cubicBezTo>
                    <a:pt x="3507" y="1176"/>
                    <a:pt x="3501" y="1191"/>
                    <a:pt x="3501" y="1208"/>
                  </a:cubicBezTo>
                  <a:lnTo>
                    <a:pt x="3368" y="1202"/>
                  </a:lnTo>
                  <a:cubicBezTo>
                    <a:pt x="3368" y="1158"/>
                    <a:pt x="3386" y="1119"/>
                    <a:pt x="3423" y="1084"/>
                  </a:cubicBezTo>
                  <a:cubicBezTo>
                    <a:pt x="3460" y="1050"/>
                    <a:pt x="3508" y="1033"/>
                    <a:pt x="3566" y="1033"/>
                  </a:cubicBezTo>
                  <a:close/>
                  <a:moveTo>
                    <a:pt x="3629" y="1325"/>
                  </a:moveTo>
                  <a:lnTo>
                    <a:pt x="3557" y="1329"/>
                  </a:lnTo>
                  <a:cubicBezTo>
                    <a:pt x="3512" y="1331"/>
                    <a:pt x="3489" y="1348"/>
                    <a:pt x="3489" y="1379"/>
                  </a:cubicBezTo>
                  <a:cubicBezTo>
                    <a:pt x="3489" y="1407"/>
                    <a:pt x="3507" y="1422"/>
                    <a:pt x="3544" y="1422"/>
                  </a:cubicBezTo>
                  <a:cubicBezTo>
                    <a:pt x="3569" y="1422"/>
                    <a:pt x="3589" y="1415"/>
                    <a:pt x="3605" y="1402"/>
                  </a:cubicBezTo>
                  <a:cubicBezTo>
                    <a:pt x="3621" y="1388"/>
                    <a:pt x="3629" y="1369"/>
                    <a:pt x="3629" y="1345"/>
                  </a:cubicBezTo>
                  <a:lnTo>
                    <a:pt x="3629" y="1325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</p:grpSp>
      <p:pic>
        <p:nvPicPr>
          <p:cNvPr id="80" name="Imagen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979" y="381035"/>
            <a:ext cx="922232" cy="919848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439417" y="1497521"/>
            <a:ext cx="6072618" cy="17211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6200"/>
              </a:lnSpc>
            </a:pPr>
            <a:r>
              <a:rPr lang="es-MX" sz="7000" dirty="0" smtClean="0">
                <a:latin typeface="Gilroy SemiBold" panose="00000700000000000000" pitchFamily="50" charset="0"/>
              </a:rPr>
              <a:t>La encuesta</a:t>
            </a:r>
            <a:br>
              <a:rPr lang="es-MX" sz="7000" dirty="0" smtClean="0">
                <a:latin typeface="Gilroy SemiBold" panose="00000700000000000000" pitchFamily="50" charset="0"/>
              </a:rPr>
            </a:br>
            <a:r>
              <a:rPr lang="es-MX" sz="70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ya empezó</a:t>
            </a:r>
            <a:endParaRPr lang="es-AR" sz="70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007575" y="6157787"/>
            <a:ext cx="1288284" cy="546412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Rectángulo 26"/>
          <p:cNvSpPr/>
          <p:nvPr/>
        </p:nvSpPr>
        <p:spPr>
          <a:xfrm>
            <a:off x="439417" y="5682177"/>
            <a:ext cx="2847096" cy="101566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  <a:t>Tenés tiempo</a:t>
            </a:r>
            <a:b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  <a:t>hasta el </a:t>
            </a:r>
            <a: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  <a:t>  </a:t>
            </a:r>
            <a:r>
              <a:rPr lang="es-MX" sz="3000" b="1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30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39417" y="3170970"/>
            <a:ext cx="3305203" cy="92333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700" dirty="0" err="1" smtClean="0">
                <a:latin typeface="Gilroy-Bold" panose="00000800000000000000" pitchFamily="2" charset="0"/>
              </a:rPr>
              <a:t>Participá</a:t>
            </a:r>
            <a:r>
              <a:rPr lang="es-MX" sz="2700" dirty="0" smtClean="0">
                <a:latin typeface="Gilroy-Bold" panose="00000800000000000000" pitchFamily="2" charset="0"/>
              </a:rPr>
              <a:t>, tu voz </a:t>
            </a:r>
            <a:r>
              <a:rPr lang="es-MX" sz="2700" dirty="0" smtClean="0">
                <a:latin typeface="Gilroy-Bold" panose="00000800000000000000" pitchFamily="2" charset="0"/>
              </a:rPr>
              <a:t/>
            </a:r>
            <a:br>
              <a:rPr lang="es-MX" sz="2700" dirty="0" smtClean="0">
                <a:latin typeface="Gilroy-Bold" panose="00000800000000000000" pitchFamily="2" charset="0"/>
              </a:rPr>
            </a:br>
            <a:r>
              <a:rPr lang="es-MX" sz="2700" dirty="0" smtClean="0">
                <a:solidFill>
                  <a:srgbClr val="FF1628"/>
                </a:solidFill>
                <a:latin typeface="Gilroy-Bold" panose="00000800000000000000" pitchFamily="2" charset="0"/>
              </a:rPr>
              <a:t>hace </a:t>
            </a:r>
            <a:r>
              <a:rPr lang="es-MX" sz="2700" dirty="0" smtClean="0">
                <a:solidFill>
                  <a:srgbClr val="FF1628"/>
                </a:solidFill>
                <a:latin typeface="Gilroy-Bold" panose="00000800000000000000" pitchFamily="2" charset="0"/>
              </a:rPr>
              <a:t>la diferencia</a:t>
            </a:r>
            <a:r>
              <a:rPr lang="es-MX" sz="2700" dirty="0" smtClean="0">
                <a:latin typeface="Gilroy-Bold" panose="00000800000000000000" pitchFamily="2" charset="0"/>
              </a:rPr>
              <a:t>.</a:t>
            </a:r>
            <a:endParaRPr lang="es-AR" sz="2700" dirty="0">
              <a:latin typeface="Gilroy-Bold" panose="000008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2467</TotalTime>
  <Words>13</Words>
  <Application>Microsoft Office PowerPoint</Application>
  <PresentationFormat>Personalizado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Arial</vt:lpstr>
      <vt:lpstr>Gilroy SemiBold</vt:lpstr>
      <vt:lpstr>Gilroy-Bold</vt:lpstr>
      <vt:lpstr>Gilroy ExtraBold</vt:lpstr>
      <vt:lpstr>Calibri Light</vt:lpstr>
      <vt:lpstr>Calibri</vt:lpstr>
      <vt:lpstr>Gilroy Bold</vt:lpstr>
      <vt:lpstr>Gilroy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25</cp:revision>
  <dcterms:created xsi:type="dcterms:W3CDTF">2019-03-15T21:53:46Z</dcterms:created>
  <dcterms:modified xsi:type="dcterms:W3CDTF">2023-12-12T19:03:11Z</dcterms:modified>
</cp:coreProperties>
</file>