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6" r:id="rId2"/>
  </p:sldIdLst>
  <p:sldSz cx="9612313" cy="2124075"/>
  <p:notesSz cx="6858000" cy="9144000"/>
  <p:embeddedFontLst>
    <p:embeddedFont>
      <p:font typeface="Calibri Light" panose="020F0302020204030204" pitchFamily="34" charset="0"/>
      <p:regular r:id="rId3"/>
      <p:italic r:id="rId4"/>
    </p:embeddedFont>
    <p:embeddedFont>
      <p:font typeface="Calibri" panose="020F0502020204030204" pitchFamily="34" charset="0"/>
      <p:regular r:id="rId5"/>
      <p:bold r:id="rId6"/>
      <p:italic r:id="rId7"/>
      <p:boldItalic r:id="rId8"/>
    </p:embeddedFont>
  </p:embeddedFontLst>
  <p:defaultTextStyle>
    <a:defPPr>
      <a:defRPr lang="es-AR"/>
    </a:defPPr>
    <a:lvl1pPr marL="0" algn="l" defTabSz="563270" rtl="0" eaLnBrk="1" latinLnBrk="0" hangingPunct="1">
      <a:defRPr sz="1109" kern="1200">
        <a:solidFill>
          <a:schemeClr val="tx1"/>
        </a:solidFill>
        <a:latin typeface="+mn-lt"/>
        <a:ea typeface="+mn-ea"/>
        <a:cs typeface="+mn-cs"/>
      </a:defRPr>
    </a:lvl1pPr>
    <a:lvl2pPr marL="281635" algn="l" defTabSz="563270" rtl="0" eaLnBrk="1" latinLnBrk="0" hangingPunct="1">
      <a:defRPr sz="1109" kern="1200">
        <a:solidFill>
          <a:schemeClr val="tx1"/>
        </a:solidFill>
        <a:latin typeface="+mn-lt"/>
        <a:ea typeface="+mn-ea"/>
        <a:cs typeface="+mn-cs"/>
      </a:defRPr>
    </a:lvl2pPr>
    <a:lvl3pPr marL="563270" algn="l" defTabSz="563270" rtl="0" eaLnBrk="1" latinLnBrk="0" hangingPunct="1">
      <a:defRPr sz="1109" kern="1200">
        <a:solidFill>
          <a:schemeClr val="tx1"/>
        </a:solidFill>
        <a:latin typeface="+mn-lt"/>
        <a:ea typeface="+mn-ea"/>
        <a:cs typeface="+mn-cs"/>
      </a:defRPr>
    </a:lvl3pPr>
    <a:lvl4pPr marL="844906" algn="l" defTabSz="563270" rtl="0" eaLnBrk="1" latinLnBrk="0" hangingPunct="1">
      <a:defRPr sz="1109" kern="1200">
        <a:solidFill>
          <a:schemeClr val="tx1"/>
        </a:solidFill>
        <a:latin typeface="+mn-lt"/>
        <a:ea typeface="+mn-ea"/>
        <a:cs typeface="+mn-cs"/>
      </a:defRPr>
    </a:lvl4pPr>
    <a:lvl5pPr marL="1126541" algn="l" defTabSz="563270" rtl="0" eaLnBrk="1" latinLnBrk="0" hangingPunct="1">
      <a:defRPr sz="1109" kern="1200">
        <a:solidFill>
          <a:schemeClr val="tx1"/>
        </a:solidFill>
        <a:latin typeface="+mn-lt"/>
        <a:ea typeface="+mn-ea"/>
        <a:cs typeface="+mn-cs"/>
      </a:defRPr>
    </a:lvl5pPr>
    <a:lvl6pPr marL="1408176" algn="l" defTabSz="563270" rtl="0" eaLnBrk="1" latinLnBrk="0" hangingPunct="1">
      <a:defRPr sz="1109" kern="1200">
        <a:solidFill>
          <a:schemeClr val="tx1"/>
        </a:solidFill>
        <a:latin typeface="+mn-lt"/>
        <a:ea typeface="+mn-ea"/>
        <a:cs typeface="+mn-cs"/>
      </a:defRPr>
    </a:lvl6pPr>
    <a:lvl7pPr marL="1689811" algn="l" defTabSz="563270" rtl="0" eaLnBrk="1" latinLnBrk="0" hangingPunct="1">
      <a:defRPr sz="1109" kern="1200">
        <a:solidFill>
          <a:schemeClr val="tx1"/>
        </a:solidFill>
        <a:latin typeface="+mn-lt"/>
        <a:ea typeface="+mn-ea"/>
        <a:cs typeface="+mn-cs"/>
      </a:defRPr>
    </a:lvl7pPr>
    <a:lvl8pPr marL="1971446" algn="l" defTabSz="563270" rtl="0" eaLnBrk="1" latinLnBrk="0" hangingPunct="1">
      <a:defRPr sz="1109" kern="1200">
        <a:solidFill>
          <a:schemeClr val="tx1"/>
        </a:solidFill>
        <a:latin typeface="+mn-lt"/>
        <a:ea typeface="+mn-ea"/>
        <a:cs typeface="+mn-cs"/>
      </a:defRPr>
    </a:lvl8pPr>
    <a:lvl9pPr marL="2253082" algn="l" defTabSz="563270" rtl="0" eaLnBrk="1" latinLnBrk="0" hangingPunct="1">
      <a:defRPr sz="110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9" userDrawn="1">
          <p15:clr>
            <a:srgbClr val="A4A3A4"/>
          </p15:clr>
        </p15:guide>
        <p15:guide id="2" pos="302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1628"/>
    <a:srgbClr val="7F7F7F"/>
    <a:srgbClr val="FF6666"/>
    <a:srgbClr val="FFB51A"/>
    <a:srgbClr val="FFD9C0"/>
    <a:srgbClr val="221F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25" autoAdjust="0"/>
    <p:restoredTop sz="94660"/>
  </p:normalViewPr>
  <p:slideViewPr>
    <p:cSldViewPr snapToGrid="0" showGuides="1">
      <p:cViewPr varScale="1">
        <p:scale>
          <a:sx n="131" d="100"/>
          <a:sy n="131" d="100"/>
        </p:scale>
        <p:origin x="110" y="1003"/>
      </p:cViewPr>
      <p:guideLst>
        <p:guide orient="horz" pos="669"/>
        <p:guide pos="302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theme" Target="theme/theme1.xml"/><Relationship Id="rId5" Type="http://schemas.openxmlformats.org/officeDocument/2006/relationships/font" Target="fonts/font3.fntdata"/><Relationship Id="rId10" Type="http://schemas.openxmlformats.org/officeDocument/2006/relationships/viewProps" Target="viewProps.xml"/><Relationship Id="rId4" Type="http://schemas.openxmlformats.org/officeDocument/2006/relationships/font" Target="fonts/font2.fntdata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01539" y="347621"/>
            <a:ext cx="7209235" cy="739493"/>
          </a:xfrm>
        </p:spPr>
        <p:txBody>
          <a:bodyPr anchor="b"/>
          <a:lstStyle>
            <a:lvl1pPr algn="ctr">
              <a:defRPr sz="185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1539" y="1115631"/>
            <a:ext cx="7209235" cy="512826"/>
          </a:xfrm>
        </p:spPr>
        <p:txBody>
          <a:bodyPr/>
          <a:lstStyle>
            <a:lvl1pPr marL="0" indent="0" algn="ctr">
              <a:buNone/>
              <a:defRPr sz="743"/>
            </a:lvl1pPr>
            <a:lvl2pPr marL="141595" indent="0" algn="ctr">
              <a:buNone/>
              <a:defRPr sz="619"/>
            </a:lvl2pPr>
            <a:lvl3pPr marL="283190" indent="0" algn="ctr">
              <a:buNone/>
              <a:defRPr sz="557"/>
            </a:lvl3pPr>
            <a:lvl4pPr marL="424785" indent="0" algn="ctr">
              <a:buNone/>
              <a:defRPr sz="496"/>
            </a:lvl4pPr>
            <a:lvl5pPr marL="566379" indent="0" algn="ctr">
              <a:buNone/>
              <a:defRPr sz="496"/>
            </a:lvl5pPr>
            <a:lvl6pPr marL="707974" indent="0" algn="ctr">
              <a:buNone/>
              <a:defRPr sz="496"/>
            </a:lvl6pPr>
            <a:lvl7pPr marL="849569" indent="0" algn="ctr">
              <a:buNone/>
              <a:defRPr sz="496"/>
            </a:lvl7pPr>
            <a:lvl8pPr marL="991164" indent="0" algn="ctr">
              <a:buNone/>
              <a:defRPr sz="496"/>
            </a:lvl8pPr>
            <a:lvl9pPr marL="1132759" indent="0" algn="ctr">
              <a:buNone/>
              <a:defRPr sz="496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BE68-0796-41E2-A554-335181E89380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CD480-7CFB-4EC6-8B00-770E4C5D2D5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434545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BE68-0796-41E2-A554-335181E89380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CD480-7CFB-4EC6-8B00-770E4C5D2D5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71805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811" y="113088"/>
            <a:ext cx="2072655" cy="180005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847" y="113088"/>
            <a:ext cx="6097811" cy="1800055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BE68-0796-41E2-A554-335181E89380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CD480-7CFB-4EC6-8B00-770E4C5D2D5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69147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BE68-0796-41E2-A554-335181E89380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CD480-7CFB-4EC6-8B00-770E4C5D2D5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251829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840" y="529544"/>
            <a:ext cx="8290620" cy="883556"/>
          </a:xfrm>
        </p:spPr>
        <p:txBody>
          <a:bodyPr anchor="b"/>
          <a:lstStyle>
            <a:lvl1pPr>
              <a:defRPr sz="185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840" y="1421459"/>
            <a:ext cx="8290620" cy="464641"/>
          </a:xfrm>
        </p:spPr>
        <p:txBody>
          <a:bodyPr/>
          <a:lstStyle>
            <a:lvl1pPr marL="0" indent="0">
              <a:buNone/>
              <a:defRPr sz="743">
                <a:solidFill>
                  <a:schemeClr val="tx1">
                    <a:tint val="75000"/>
                  </a:schemeClr>
                </a:solidFill>
              </a:defRPr>
            </a:lvl1pPr>
            <a:lvl2pPr marL="141595" indent="0">
              <a:buNone/>
              <a:defRPr sz="619">
                <a:solidFill>
                  <a:schemeClr val="tx1">
                    <a:tint val="75000"/>
                  </a:schemeClr>
                </a:solidFill>
              </a:defRPr>
            </a:lvl2pPr>
            <a:lvl3pPr marL="283190" indent="0">
              <a:buNone/>
              <a:defRPr sz="557">
                <a:solidFill>
                  <a:schemeClr val="tx1">
                    <a:tint val="75000"/>
                  </a:schemeClr>
                </a:solidFill>
              </a:defRPr>
            </a:lvl3pPr>
            <a:lvl4pPr marL="424785" indent="0">
              <a:buNone/>
              <a:defRPr sz="496">
                <a:solidFill>
                  <a:schemeClr val="tx1">
                    <a:tint val="75000"/>
                  </a:schemeClr>
                </a:solidFill>
              </a:defRPr>
            </a:lvl4pPr>
            <a:lvl5pPr marL="566379" indent="0">
              <a:buNone/>
              <a:defRPr sz="496">
                <a:solidFill>
                  <a:schemeClr val="tx1">
                    <a:tint val="75000"/>
                  </a:schemeClr>
                </a:solidFill>
              </a:defRPr>
            </a:lvl5pPr>
            <a:lvl6pPr marL="707974" indent="0">
              <a:buNone/>
              <a:defRPr sz="496">
                <a:solidFill>
                  <a:schemeClr val="tx1">
                    <a:tint val="75000"/>
                  </a:schemeClr>
                </a:solidFill>
              </a:defRPr>
            </a:lvl6pPr>
            <a:lvl7pPr marL="849569" indent="0">
              <a:buNone/>
              <a:defRPr sz="496">
                <a:solidFill>
                  <a:schemeClr val="tx1">
                    <a:tint val="75000"/>
                  </a:schemeClr>
                </a:solidFill>
              </a:defRPr>
            </a:lvl7pPr>
            <a:lvl8pPr marL="991164" indent="0">
              <a:buNone/>
              <a:defRPr sz="496">
                <a:solidFill>
                  <a:schemeClr val="tx1">
                    <a:tint val="75000"/>
                  </a:schemeClr>
                </a:solidFill>
              </a:defRPr>
            </a:lvl8pPr>
            <a:lvl9pPr marL="1132759" indent="0">
              <a:buNone/>
              <a:defRPr sz="4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BE68-0796-41E2-A554-335181E89380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CD480-7CFB-4EC6-8B00-770E4C5D2D5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174122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847" y="565437"/>
            <a:ext cx="4085233" cy="1347706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6233" y="565437"/>
            <a:ext cx="4085233" cy="1347706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BE68-0796-41E2-A554-335181E89380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CD480-7CFB-4EC6-8B00-770E4C5D2D5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677186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098" y="113088"/>
            <a:ext cx="8290620" cy="41055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2099" y="520693"/>
            <a:ext cx="4066459" cy="255184"/>
          </a:xfrm>
        </p:spPr>
        <p:txBody>
          <a:bodyPr anchor="b"/>
          <a:lstStyle>
            <a:lvl1pPr marL="0" indent="0">
              <a:buNone/>
              <a:defRPr sz="743" b="1"/>
            </a:lvl1pPr>
            <a:lvl2pPr marL="141595" indent="0">
              <a:buNone/>
              <a:defRPr sz="619" b="1"/>
            </a:lvl2pPr>
            <a:lvl3pPr marL="283190" indent="0">
              <a:buNone/>
              <a:defRPr sz="557" b="1"/>
            </a:lvl3pPr>
            <a:lvl4pPr marL="424785" indent="0">
              <a:buNone/>
              <a:defRPr sz="496" b="1"/>
            </a:lvl4pPr>
            <a:lvl5pPr marL="566379" indent="0">
              <a:buNone/>
              <a:defRPr sz="496" b="1"/>
            </a:lvl5pPr>
            <a:lvl6pPr marL="707974" indent="0">
              <a:buNone/>
              <a:defRPr sz="496" b="1"/>
            </a:lvl6pPr>
            <a:lvl7pPr marL="849569" indent="0">
              <a:buNone/>
              <a:defRPr sz="496" b="1"/>
            </a:lvl7pPr>
            <a:lvl8pPr marL="991164" indent="0">
              <a:buNone/>
              <a:defRPr sz="496" b="1"/>
            </a:lvl8pPr>
            <a:lvl9pPr marL="1132759" indent="0">
              <a:buNone/>
              <a:defRPr sz="496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099" y="775877"/>
            <a:ext cx="4066459" cy="1141199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6233" y="520693"/>
            <a:ext cx="4086485" cy="255184"/>
          </a:xfrm>
        </p:spPr>
        <p:txBody>
          <a:bodyPr anchor="b"/>
          <a:lstStyle>
            <a:lvl1pPr marL="0" indent="0">
              <a:buNone/>
              <a:defRPr sz="743" b="1"/>
            </a:lvl1pPr>
            <a:lvl2pPr marL="141595" indent="0">
              <a:buNone/>
              <a:defRPr sz="619" b="1"/>
            </a:lvl2pPr>
            <a:lvl3pPr marL="283190" indent="0">
              <a:buNone/>
              <a:defRPr sz="557" b="1"/>
            </a:lvl3pPr>
            <a:lvl4pPr marL="424785" indent="0">
              <a:buNone/>
              <a:defRPr sz="496" b="1"/>
            </a:lvl4pPr>
            <a:lvl5pPr marL="566379" indent="0">
              <a:buNone/>
              <a:defRPr sz="496" b="1"/>
            </a:lvl5pPr>
            <a:lvl6pPr marL="707974" indent="0">
              <a:buNone/>
              <a:defRPr sz="496" b="1"/>
            </a:lvl6pPr>
            <a:lvl7pPr marL="849569" indent="0">
              <a:buNone/>
              <a:defRPr sz="496" b="1"/>
            </a:lvl7pPr>
            <a:lvl8pPr marL="991164" indent="0">
              <a:buNone/>
              <a:defRPr sz="496" b="1"/>
            </a:lvl8pPr>
            <a:lvl9pPr marL="1132759" indent="0">
              <a:buNone/>
              <a:defRPr sz="496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6233" y="775877"/>
            <a:ext cx="4086485" cy="1141199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BE68-0796-41E2-A554-335181E89380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CD480-7CFB-4EC6-8B00-770E4C5D2D5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881970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BE68-0796-41E2-A554-335181E89380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CD480-7CFB-4EC6-8B00-770E4C5D2D5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960563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BE68-0796-41E2-A554-335181E89380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CD480-7CFB-4EC6-8B00-770E4C5D2D5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906011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099" y="141605"/>
            <a:ext cx="3100221" cy="495618"/>
          </a:xfrm>
        </p:spPr>
        <p:txBody>
          <a:bodyPr anchor="b"/>
          <a:lstStyle>
            <a:lvl1pPr>
              <a:defRPr sz="991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6485" y="305828"/>
            <a:ext cx="4866233" cy="1509470"/>
          </a:xfrm>
        </p:spPr>
        <p:txBody>
          <a:bodyPr/>
          <a:lstStyle>
            <a:lvl1pPr>
              <a:defRPr sz="991"/>
            </a:lvl1pPr>
            <a:lvl2pPr>
              <a:defRPr sz="867"/>
            </a:lvl2pPr>
            <a:lvl3pPr>
              <a:defRPr sz="743"/>
            </a:lvl3pPr>
            <a:lvl4pPr>
              <a:defRPr sz="619"/>
            </a:lvl4pPr>
            <a:lvl5pPr>
              <a:defRPr sz="619"/>
            </a:lvl5pPr>
            <a:lvl6pPr>
              <a:defRPr sz="619"/>
            </a:lvl6pPr>
            <a:lvl7pPr>
              <a:defRPr sz="619"/>
            </a:lvl7pPr>
            <a:lvl8pPr>
              <a:defRPr sz="619"/>
            </a:lvl8pPr>
            <a:lvl9pPr>
              <a:defRPr sz="619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099" y="637222"/>
            <a:ext cx="3100221" cy="1180534"/>
          </a:xfrm>
        </p:spPr>
        <p:txBody>
          <a:bodyPr/>
          <a:lstStyle>
            <a:lvl1pPr marL="0" indent="0">
              <a:buNone/>
              <a:defRPr sz="496"/>
            </a:lvl1pPr>
            <a:lvl2pPr marL="141595" indent="0">
              <a:buNone/>
              <a:defRPr sz="434"/>
            </a:lvl2pPr>
            <a:lvl3pPr marL="283190" indent="0">
              <a:buNone/>
              <a:defRPr sz="372"/>
            </a:lvl3pPr>
            <a:lvl4pPr marL="424785" indent="0">
              <a:buNone/>
              <a:defRPr sz="310"/>
            </a:lvl4pPr>
            <a:lvl5pPr marL="566379" indent="0">
              <a:buNone/>
              <a:defRPr sz="310"/>
            </a:lvl5pPr>
            <a:lvl6pPr marL="707974" indent="0">
              <a:buNone/>
              <a:defRPr sz="310"/>
            </a:lvl6pPr>
            <a:lvl7pPr marL="849569" indent="0">
              <a:buNone/>
              <a:defRPr sz="310"/>
            </a:lvl7pPr>
            <a:lvl8pPr marL="991164" indent="0">
              <a:buNone/>
              <a:defRPr sz="310"/>
            </a:lvl8pPr>
            <a:lvl9pPr marL="1132759" indent="0">
              <a:buNone/>
              <a:defRPr sz="31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BE68-0796-41E2-A554-335181E89380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CD480-7CFB-4EC6-8B00-770E4C5D2D5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44529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099" y="141605"/>
            <a:ext cx="3100221" cy="495618"/>
          </a:xfrm>
        </p:spPr>
        <p:txBody>
          <a:bodyPr anchor="b"/>
          <a:lstStyle>
            <a:lvl1pPr>
              <a:defRPr sz="991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6485" y="305828"/>
            <a:ext cx="4866233" cy="1509470"/>
          </a:xfrm>
        </p:spPr>
        <p:txBody>
          <a:bodyPr anchor="t"/>
          <a:lstStyle>
            <a:lvl1pPr marL="0" indent="0">
              <a:buNone/>
              <a:defRPr sz="991"/>
            </a:lvl1pPr>
            <a:lvl2pPr marL="141595" indent="0">
              <a:buNone/>
              <a:defRPr sz="867"/>
            </a:lvl2pPr>
            <a:lvl3pPr marL="283190" indent="0">
              <a:buNone/>
              <a:defRPr sz="743"/>
            </a:lvl3pPr>
            <a:lvl4pPr marL="424785" indent="0">
              <a:buNone/>
              <a:defRPr sz="619"/>
            </a:lvl4pPr>
            <a:lvl5pPr marL="566379" indent="0">
              <a:buNone/>
              <a:defRPr sz="619"/>
            </a:lvl5pPr>
            <a:lvl6pPr marL="707974" indent="0">
              <a:buNone/>
              <a:defRPr sz="619"/>
            </a:lvl6pPr>
            <a:lvl7pPr marL="849569" indent="0">
              <a:buNone/>
              <a:defRPr sz="619"/>
            </a:lvl7pPr>
            <a:lvl8pPr marL="991164" indent="0">
              <a:buNone/>
              <a:defRPr sz="619"/>
            </a:lvl8pPr>
            <a:lvl9pPr marL="1132759" indent="0">
              <a:buNone/>
              <a:defRPr sz="619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099" y="637222"/>
            <a:ext cx="3100221" cy="1180534"/>
          </a:xfrm>
        </p:spPr>
        <p:txBody>
          <a:bodyPr/>
          <a:lstStyle>
            <a:lvl1pPr marL="0" indent="0">
              <a:buNone/>
              <a:defRPr sz="496"/>
            </a:lvl1pPr>
            <a:lvl2pPr marL="141595" indent="0">
              <a:buNone/>
              <a:defRPr sz="434"/>
            </a:lvl2pPr>
            <a:lvl3pPr marL="283190" indent="0">
              <a:buNone/>
              <a:defRPr sz="372"/>
            </a:lvl3pPr>
            <a:lvl4pPr marL="424785" indent="0">
              <a:buNone/>
              <a:defRPr sz="310"/>
            </a:lvl4pPr>
            <a:lvl5pPr marL="566379" indent="0">
              <a:buNone/>
              <a:defRPr sz="310"/>
            </a:lvl5pPr>
            <a:lvl6pPr marL="707974" indent="0">
              <a:buNone/>
              <a:defRPr sz="310"/>
            </a:lvl6pPr>
            <a:lvl7pPr marL="849569" indent="0">
              <a:buNone/>
              <a:defRPr sz="310"/>
            </a:lvl7pPr>
            <a:lvl8pPr marL="991164" indent="0">
              <a:buNone/>
              <a:defRPr sz="310"/>
            </a:lvl8pPr>
            <a:lvl9pPr marL="1132759" indent="0">
              <a:buNone/>
              <a:defRPr sz="31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BE68-0796-41E2-A554-335181E89380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CD480-7CFB-4EC6-8B00-770E4C5D2D5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2780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847" y="113088"/>
            <a:ext cx="8290620" cy="410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847" y="565437"/>
            <a:ext cx="8290620" cy="13477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847" y="1968703"/>
            <a:ext cx="2162770" cy="1130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CABE68-0796-41E2-A554-335181E89380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4079" y="1968703"/>
            <a:ext cx="3244156" cy="1130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8696" y="1968703"/>
            <a:ext cx="2162770" cy="1130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CD480-7CFB-4EC6-8B00-770E4C5D2D5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97928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83190" rtl="0" eaLnBrk="1" latinLnBrk="0" hangingPunct="1">
        <a:lnSpc>
          <a:spcPct val="90000"/>
        </a:lnSpc>
        <a:spcBef>
          <a:spcPct val="0"/>
        </a:spcBef>
        <a:buNone/>
        <a:defRPr sz="13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0797" indent="-70797" algn="l" defTabSz="283190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867" kern="1200">
          <a:solidFill>
            <a:schemeClr val="tx1"/>
          </a:solidFill>
          <a:latin typeface="+mn-lt"/>
          <a:ea typeface="+mn-ea"/>
          <a:cs typeface="+mn-cs"/>
        </a:defRPr>
      </a:lvl1pPr>
      <a:lvl2pPr marL="212392" indent="-70797" algn="l" defTabSz="283190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sz="743" kern="1200">
          <a:solidFill>
            <a:schemeClr val="tx1"/>
          </a:solidFill>
          <a:latin typeface="+mn-lt"/>
          <a:ea typeface="+mn-ea"/>
          <a:cs typeface="+mn-cs"/>
        </a:defRPr>
      </a:lvl2pPr>
      <a:lvl3pPr marL="353987" indent="-70797" algn="l" defTabSz="283190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sz="619" kern="1200">
          <a:solidFill>
            <a:schemeClr val="tx1"/>
          </a:solidFill>
          <a:latin typeface="+mn-lt"/>
          <a:ea typeface="+mn-ea"/>
          <a:cs typeface="+mn-cs"/>
        </a:defRPr>
      </a:lvl3pPr>
      <a:lvl4pPr marL="495582" indent="-70797" algn="l" defTabSz="283190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sz="557" kern="1200">
          <a:solidFill>
            <a:schemeClr val="tx1"/>
          </a:solidFill>
          <a:latin typeface="+mn-lt"/>
          <a:ea typeface="+mn-ea"/>
          <a:cs typeface="+mn-cs"/>
        </a:defRPr>
      </a:lvl4pPr>
      <a:lvl5pPr marL="637177" indent="-70797" algn="l" defTabSz="283190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sz="557" kern="1200">
          <a:solidFill>
            <a:schemeClr val="tx1"/>
          </a:solidFill>
          <a:latin typeface="+mn-lt"/>
          <a:ea typeface="+mn-ea"/>
          <a:cs typeface="+mn-cs"/>
        </a:defRPr>
      </a:lvl5pPr>
      <a:lvl6pPr marL="778772" indent="-70797" algn="l" defTabSz="283190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sz="557" kern="1200">
          <a:solidFill>
            <a:schemeClr val="tx1"/>
          </a:solidFill>
          <a:latin typeface="+mn-lt"/>
          <a:ea typeface="+mn-ea"/>
          <a:cs typeface="+mn-cs"/>
        </a:defRPr>
      </a:lvl6pPr>
      <a:lvl7pPr marL="920366" indent="-70797" algn="l" defTabSz="283190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sz="557" kern="1200">
          <a:solidFill>
            <a:schemeClr val="tx1"/>
          </a:solidFill>
          <a:latin typeface="+mn-lt"/>
          <a:ea typeface="+mn-ea"/>
          <a:cs typeface="+mn-cs"/>
        </a:defRPr>
      </a:lvl7pPr>
      <a:lvl8pPr marL="1061961" indent="-70797" algn="l" defTabSz="283190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sz="557" kern="1200">
          <a:solidFill>
            <a:schemeClr val="tx1"/>
          </a:solidFill>
          <a:latin typeface="+mn-lt"/>
          <a:ea typeface="+mn-ea"/>
          <a:cs typeface="+mn-cs"/>
        </a:defRPr>
      </a:lvl8pPr>
      <a:lvl9pPr marL="1203556" indent="-70797" algn="l" defTabSz="283190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sz="55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3190" rtl="0" eaLnBrk="1" latinLnBrk="0" hangingPunct="1">
        <a:defRPr sz="557" kern="1200">
          <a:solidFill>
            <a:schemeClr val="tx1"/>
          </a:solidFill>
          <a:latin typeface="+mn-lt"/>
          <a:ea typeface="+mn-ea"/>
          <a:cs typeface="+mn-cs"/>
        </a:defRPr>
      </a:lvl1pPr>
      <a:lvl2pPr marL="141595" algn="l" defTabSz="283190" rtl="0" eaLnBrk="1" latinLnBrk="0" hangingPunct="1">
        <a:defRPr sz="557" kern="1200">
          <a:solidFill>
            <a:schemeClr val="tx1"/>
          </a:solidFill>
          <a:latin typeface="+mn-lt"/>
          <a:ea typeface="+mn-ea"/>
          <a:cs typeface="+mn-cs"/>
        </a:defRPr>
      </a:lvl2pPr>
      <a:lvl3pPr marL="283190" algn="l" defTabSz="283190" rtl="0" eaLnBrk="1" latinLnBrk="0" hangingPunct="1">
        <a:defRPr sz="557" kern="1200">
          <a:solidFill>
            <a:schemeClr val="tx1"/>
          </a:solidFill>
          <a:latin typeface="+mn-lt"/>
          <a:ea typeface="+mn-ea"/>
          <a:cs typeface="+mn-cs"/>
        </a:defRPr>
      </a:lvl3pPr>
      <a:lvl4pPr marL="424785" algn="l" defTabSz="283190" rtl="0" eaLnBrk="1" latinLnBrk="0" hangingPunct="1">
        <a:defRPr sz="557" kern="1200">
          <a:solidFill>
            <a:schemeClr val="tx1"/>
          </a:solidFill>
          <a:latin typeface="+mn-lt"/>
          <a:ea typeface="+mn-ea"/>
          <a:cs typeface="+mn-cs"/>
        </a:defRPr>
      </a:lvl4pPr>
      <a:lvl5pPr marL="566379" algn="l" defTabSz="283190" rtl="0" eaLnBrk="1" latinLnBrk="0" hangingPunct="1">
        <a:defRPr sz="557" kern="1200">
          <a:solidFill>
            <a:schemeClr val="tx1"/>
          </a:solidFill>
          <a:latin typeface="+mn-lt"/>
          <a:ea typeface="+mn-ea"/>
          <a:cs typeface="+mn-cs"/>
        </a:defRPr>
      </a:lvl5pPr>
      <a:lvl6pPr marL="707974" algn="l" defTabSz="283190" rtl="0" eaLnBrk="1" latinLnBrk="0" hangingPunct="1">
        <a:defRPr sz="557" kern="1200">
          <a:solidFill>
            <a:schemeClr val="tx1"/>
          </a:solidFill>
          <a:latin typeface="+mn-lt"/>
          <a:ea typeface="+mn-ea"/>
          <a:cs typeface="+mn-cs"/>
        </a:defRPr>
      </a:lvl6pPr>
      <a:lvl7pPr marL="849569" algn="l" defTabSz="283190" rtl="0" eaLnBrk="1" latinLnBrk="0" hangingPunct="1">
        <a:defRPr sz="557" kern="1200">
          <a:solidFill>
            <a:schemeClr val="tx1"/>
          </a:solidFill>
          <a:latin typeface="+mn-lt"/>
          <a:ea typeface="+mn-ea"/>
          <a:cs typeface="+mn-cs"/>
        </a:defRPr>
      </a:lvl7pPr>
      <a:lvl8pPr marL="991164" algn="l" defTabSz="283190" rtl="0" eaLnBrk="1" latinLnBrk="0" hangingPunct="1">
        <a:defRPr sz="557" kern="1200">
          <a:solidFill>
            <a:schemeClr val="tx1"/>
          </a:solidFill>
          <a:latin typeface="+mn-lt"/>
          <a:ea typeface="+mn-ea"/>
          <a:cs typeface="+mn-cs"/>
        </a:defRPr>
      </a:lvl8pPr>
      <a:lvl9pPr marL="1132759" algn="l" defTabSz="283190" rtl="0" eaLnBrk="1" latinLnBrk="0" hangingPunct="1">
        <a:defRPr sz="55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-1587" y="-4763"/>
            <a:ext cx="9615488" cy="2133600"/>
          </a:xfrm>
          <a:prstGeom prst="rect">
            <a:avLst/>
          </a:prstGeom>
          <a:solidFill>
            <a:srgbClr val="ECED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 dirty="0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05708" y="1143851"/>
            <a:ext cx="7906605" cy="708881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51" name="Rectangle 49"/>
          <p:cNvSpPr>
            <a:spLocks noChangeArrowheads="1"/>
          </p:cNvSpPr>
          <p:nvPr/>
        </p:nvSpPr>
        <p:spPr bwMode="auto">
          <a:xfrm>
            <a:off x="-1587" y="1799492"/>
            <a:ext cx="9615488" cy="329346"/>
          </a:xfrm>
          <a:prstGeom prst="rect">
            <a:avLst/>
          </a:prstGeom>
          <a:solidFill>
            <a:srgbClr val="FF162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9" name="Rectángulo 18"/>
          <p:cNvSpPr/>
          <p:nvPr/>
        </p:nvSpPr>
        <p:spPr>
          <a:xfrm>
            <a:off x="-2675" y="0"/>
            <a:ext cx="2344005" cy="2128837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sz="800">
              <a:latin typeface="Gilroy" panose="00000500000000000000" pitchFamily="50" charset="0"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-3175" y="938196"/>
            <a:ext cx="2343768" cy="246221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s-MX" sz="1000" dirty="0" smtClean="0">
                <a:latin typeface="Gilroy" panose="00000500000000000000" pitchFamily="50" charset="0"/>
              </a:rPr>
              <a:t>(colocar foto aquí)</a:t>
            </a:r>
            <a:endParaRPr lang="es-AR" sz="1000" b="1" dirty="0">
              <a:latin typeface="Gilroy" panose="00000500000000000000" pitchFamily="50" charset="0"/>
            </a:endParaRPr>
          </a:p>
        </p:txBody>
      </p:sp>
      <p:grpSp>
        <p:nvGrpSpPr>
          <p:cNvPr id="57" name="Grupo 56"/>
          <p:cNvGrpSpPr/>
          <p:nvPr/>
        </p:nvGrpSpPr>
        <p:grpSpPr>
          <a:xfrm>
            <a:off x="2599161" y="199395"/>
            <a:ext cx="1066800" cy="692150"/>
            <a:chOff x="246063" y="244475"/>
            <a:chExt cx="1066800" cy="692150"/>
          </a:xfrm>
        </p:grpSpPr>
        <p:sp>
          <p:nvSpPr>
            <p:cNvPr id="30" name="Rectangle 28"/>
            <p:cNvSpPr>
              <a:spLocks noChangeArrowheads="1"/>
            </p:cNvSpPr>
            <p:nvPr/>
          </p:nvSpPr>
          <p:spPr bwMode="auto">
            <a:xfrm>
              <a:off x="254000" y="252413"/>
              <a:ext cx="1050925" cy="676275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31" name="Freeform 29"/>
            <p:cNvSpPr>
              <a:spLocks noEditPoints="1"/>
            </p:cNvSpPr>
            <p:nvPr/>
          </p:nvSpPr>
          <p:spPr bwMode="auto">
            <a:xfrm>
              <a:off x="246063" y="244475"/>
              <a:ext cx="1066800" cy="692150"/>
            </a:xfrm>
            <a:custGeom>
              <a:avLst/>
              <a:gdLst>
                <a:gd name="T0" fmla="*/ 0 w 2962"/>
                <a:gd name="T1" fmla="*/ 0 h 1915"/>
                <a:gd name="T2" fmla="*/ 0 w 2962"/>
                <a:gd name="T3" fmla="*/ 101 h 1915"/>
                <a:gd name="T4" fmla="*/ 0 w 2962"/>
                <a:gd name="T5" fmla="*/ 362 h 1915"/>
                <a:gd name="T6" fmla="*/ 44 w 2962"/>
                <a:gd name="T7" fmla="*/ 493 h 1915"/>
                <a:gd name="T8" fmla="*/ 44 w 2962"/>
                <a:gd name="T9" fmla="*/ 711 h 1915"/>
                <a:gd name="T10" fmla="*/ 0 w 2962"/>
                <a:gd name="T11" fmla="*/ 841 h 1915"/>
                <a:gd name="T12" fmla="*/ 0 w 2962"/>
                <a:gd name="T13" fmla="*/ 885 h 1915"/>
                <a:gd name="T14" fmla="*/ 0 w 2962"/>
                <a:gd name="T15" fmla="*/ 1147 h 1915"/>
                <a:gd name="T16" fmla="*/ 44 w 2962"/>
                <a:gd name="T17" fmla="*/ 1277 h 1915"/>
                <a:gd name="T18" fmla="*/ 44 w 2962"/>
                <a:gd name="T19" fmla="*/ 1495 h 1915"/>
                <a:gd name="T20" fmla="*/ 0 w 2962"/>
                <a:gd name="T21" fmla="*/ 1626 h 1915"/>
                <a:gd name="T22" fmla="*/ 0 w 2962"/>
                <a:gd name="T23" fmla="*/ 1669 h 1915"/>
                <a:gd name="T24" fmla="*/ 60 w 2962"/>
                <a:gd name="T25" fmla="*/ 1915 h 1915"/>
                <a:gd name="T26" fmla="*/ 191 w 2962"/>
                <a:gd name="T27" fmla="*/ 1872 h 1915"/>
                <a:gd name="T28" fmla="*/ 408 w 2962"/>
                <a:gd name="T29" fmla="*/ 1872 h 1915"/>
                <a:gd name="T30" fmla="*/ 539 w 2962"/>
                <a:gd name="T31" fmla="*/ 1915 h 1915"/>
                <a:gd name="T32" fmla="*/ 583 w 2962"/>
                <a:gd name="T33" fmla="*/ 1915 h 1915"/>
                <a:gd name="T34" fmla="*/ 844 w 2962"/>
                <a:gd name="T35" fmla="*/ 1915 h 1915"/>
                <a:gd name="T36" fmla="*/ 975 w 2962"/>
                <a:gd name="T37" fmla="*/ 1872 h 1915"/>
                <a:gd name="T38" fmla="*/ 1193 w 2962"/>
                <a:gd name="T39" fmla="*/ 1872 h 1915"/>
                <a:gd name="T40" fmla="*/ 1324 w 2962"/>
                <a:gd name="T41" fmla="*/ 1915 h 1915"/>
                <a:gd name="T42" fmla="*/ 1367 w 2962"/>
                <a:gd name="T43" fmla="*/ 1915 h 1915"/>
                <a:gd name="T44" fmla="*/ 1629 w 2962"/>
                <a:gd name="T45" fmla="*/ 1915 h 1915"/>
                <a:gd name="T46" fmla="*/ 1759 w 2962"/>
                <a:gd name="T47" fmla="*/ 1872 h 1915"/>
                <a:gd name="T48" fmla="*/ 1977 w 2962"/>
                <a:gd name="T49" fmla="*/ 1872 h 1915"/>
                <a:gd name="T50" fmla="*/ 2108 w 2962"/>
                <a:gd name="T51" fmla="*/ 1915 h 1915"/>
                <a:gd name="T52" fmla="*/ 2152 w 2962"/>
                <a:gd name="T53" fmla="*/ 1915 h 1915"/>
                <a:gd name="T54" fmla="*/ 2413 w 2962"/>
                <a:gd name="T55" fmla="*/ 1915 h 1915"/>
                <a:gd name="T56" fmla="*/ 2544 w 2962"/>
                <a:gd name="T57" fmla="*/ 1872 h 1915"/>
                <a:gd name="T58" fmla="*/ 2762 w 2962"/>
                <a:gd name="T59" fmla="*/ 1872 h 1915"/>
                <a:gd name="T60" fmla="*/ 2893 w 2962"/>
                <a:gd name="T61" fmla="*/ 1915 h 1915"/>
                <a:gd name="T62" fmla="*/ 2962 w 2962"/>
                <a:gd name="T63" fmla="*/ 1811 h 1915"/>
                <a:gd name="T64" fmla="*/ 2962 w 2962"/>
                <a:gd name="T65" fmla="*/ 1680 h 1915"/>
                <a:gd name="T66" fmla="*/ 2962 w 2962"/>
                <a:gd name="T67" fmla="*/ 1636 h 1915"/>
                <a:gd name="T68" fmla="*/ 2962 w 2962"/>
                <a:gd name="T69" fmla="*/ 1375 h 1915"/>
                <a:gd name="T70" fmla="*/ 2919 w 2962"/>
                <a:gd name="T71" fmla="*/ 1244 h 1915"/>
                <a:gd name="T72" fmla="*/ 2919 w 2962"/>
                <a:gd name="T73" fmla="*/ 1026 h 1915"/>
                <a:gd name="T74" fmla="*/ 2962 w 2962"/>
                <a:gd name="T75" fmla="*/ 895 h 1915"/>
                <a:gd name="T76" fmla="*/ 2962 w 2962"/>
                <a:gd name="T77" fmla="*/ 852 h 1915"/>
                <a:gd name="T78" fmla="*/ 2962 w 2962"/>
                <a:gd name="T79" fmla="*/ 590 h 1915"/>
                <a:gd name="T80" fmla="*/ 2919 w 2962"/>
                <a:gd name="T81" fmla="*/ 460 h 1915"/>
                <a:gd name="T82" fmla="*/ 2919 w 2962"/>
                <a:gd name="T83" fmla="*/ 242 h 1915"/>
                <a:gd name="T84" fmla="*/ 2962 w 2962"/>
                <a:gd name="T85" fmla="*/ 111 h 1915"/>
                <a:gd name="T86" fmla="*/ 2899 w 2962"/>
                <a:gd name="T87" fmla="*/ 0 h 1915"/>
                <a:gd name="T88" fmla="*/ 2768 w 2962"/>
                <a:gd name="T89" fmla="*/ 0 h 1915"/>
                <a:gd name="T90" fmla="*/ 2724 w 2962"/>
                <a:gd name="T91" fmla="*/ 0 h 1915"/>
                <a:gd name="T92" fmla="*/ 2463 w 2962"/>
                <a:gd name="T93" fmla="*/ 0 h 1915"/>
                <a:gd name="T94" fmla="*/ 2332 w 2962"/>
                <a:gd name="T95" fmla="*/ 44 h 1915"/>
                <a:gd name="T96" fmla="*/ 2114 w 2962"/>
                <a:gd name="T97" fmla="*/ 44 h 1915"/>
                <a:gd name="T98" fmla="*/ 1983 w 2962"/>
                <a:gd name="T99" fmla="*/ 0 h 1915"/>
                <a:gd name="T100" fmla="*/ 1940 w 2962"/>
                <a:gd name="T101" fmla="*/ 0 h 1915"/>
                <a:gd name="T102" fmla="*/ 1678 w 2962"/>
                <a:gd name="T103" fmla="*/ 0 h 1915"/>
                <a:gd name="T104" fmla="*/ 1548 w 2962"/>
                <a:gd name="T105" fmla="*/ 44 h 1915"/>
                <a:gd name="T106" fmla="*/ 1330 w 2962"/>
                <a:gd name="T107" fmla="*/ 44 h 1915"/>
                <a:gd name="T108" fmla="*/ 1199 w 2962"/>
                <a:gd name="T109" fmla="*/ 0 h 1915"/>
                <a:gd name="T110" fmla="*/ 1155 w 2962"/>
                <a:gd name="T111" fmla="*/ 0 h 1915"/>
                <a:gd name="T112" fmla="*/ 894 w 2962"/>
                <a:gd name="T113" fmla="*/ 0 h 1915"/>
                <a:gd name="T114" fmla="*/ 763 w 2962"/>
                <a:gd name="T115" fmla="*/ 44 h 1915"/>
                <a:gd name="T116" fmla="*/ 545 w 2962"/>
                <a:gd name="T117" fmla="*/ 44 h 1915"/>
                <a:gd name="T118" fmla="*/ 414 w 2962"/>
                <a:gd name="T119" fmla="*/ 0 h 1915"/>
                <a:gd name="T120" fmla="*/ 371 w 2962"/>
                <a:gd name="T121" fmla="*/ 0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62" h="1915">
                  <a:moveTo>
                    <a:pt x="109" y="0"/>
                  </a:moveTo>
                  <a:lnTo>
                    <a:pt x="109" y="44"/>
                  </a:lnTo>
                  <a:lnTo>
                    <a:pt x="44" y="44"/>
                  </a:lnTo>
                  <a:lnTo>
                    <a:pt x="44" y="57"/>
                  </a:lnTo>
                  <a:lnTo>
                    <a:pt x="0" y="57"/>
                  </a:lnTo>
                  <a:lnTo>
                    <a:pt x="0" y="0"/>
                  </a:lnTo>
                  <a:lnTo>
                    <a:pt x="109" y="0"/>
                  </a:lnTo>
                  <a:close/>
                  <a:moveTo>
                    <a:pt x="0" y="101"/>
                  </a:moveTo>
                  <a:lnTo>
                    <a:pt x="44" y="101"/>
                  </a:lnTo>
                  <a:lnTo>
                    <a:pt x="44" y="188"/>
                  </a:lnTo>
                  <a:lnTo>
                    <a:pt x="0" y="188"/>
                  </a:lnTo>
                  <a:lnTo>
                    <a:pt x="0" y="101"/>
                  </a:lnTo>
                  <a:close/>
                  <a:moveTo>
                    <a:pt x="0" y="231"/>
                  </a:moveTo>
                  <a:lnTo>
                    <a:pt x="44" y="231"/>
                  </a:lnTo>
                  <a:lnTo>
                    <a:pt x="44" y="318"/>
                  </a:lnTo>
                  <a:lnTo>
                    <a:pt x="0" y="318"/>
                  </a:lnTo>
                  <a:lnTo>
                    <a:pt x="0" y="231"/>
                  </a:lnTo>
                  <a:close/>
                  <a:moveTo>
                    <a:pt x="0" y="362"/>
                  </a:moveTo>
                  <a:lnTo>
                    <a:pt x="44" y="362"/>
                  </a:lnTo>
                  <a:lnTo>
                    <a:pt x="44" y="449"/>
                  </a:lnTo>
                  <a:lnTo>
                    <a:pt x="0" y="449"/>
                  </a:lnTo>
                  <a:lnTo>
                    <a:pt x="0" y="362"/>
                  </a:lnTo>
                  <a:close/>
                  <a:moveTo>
                    <a:pt x="0" y="493"/>
                  </a:moveTo>
                  <a:lnTo>
                    <a:pt x="44" y="493"/>
                  </a:lnTo>
                  <a:lnTo>
                    <a:pt x="44" y="580"/>
                  </a:lnTo>
                  <a:lnTo>
                    <a:pt x="0" y="580"/>
                  </a:lnTo>
                  <a:lnTo>
                    <a:pt x="0" y="493"/>
                  </a:lnTo>
                  <a:close/>
                  <a:moveTo>
                    <a:pt x="0" y="624"/>
                  </a:moveTo>
                  <a:lnTo>
                    <a:pt x="44" y="624"/>
                  </a:lnTo>
                  <a:lnTo>
                    <a:pt x="44" y="711"/>
                  </a:lnTo>
                  <a:lnTo>
                    <a:pt x="0" y="711"/>
                  </a:lnTo>
                  <a:lnTo>
                    <a:pt x="0" y="624"/>
                  </a:lnTo>
                  <a:close/>
                  <a:moveTo>
                    <a:pt x="0" y="754"/>
                  </a:moveTo>
                  <a:lnTo>
                    <a:pt x="44" y="754"/>
                  </a:lnTo>
                  <a:lnTo>
                    <a:pt x="44" y="841"/>
                  </a:lnTo>
                  <a:lnTo>
                    <a:pt x="0" y="841"/>
                  </a:lnTo>
                  <a:lnTo>
                    <a:pt x="0" y="754"/>
                  </a:lnTo>
                  <a:close/>
                  <a:moveTo>
                    <a:pt x="0" y="885"/>
                  </a:moveTo>
                  <a:lnTo>
                    <a:pt x="44" y="885"/>
                  </a:lnTo>
                  <a:lnTo>
                    <a:pt x="44" y="972"/>
                  </a:lnTo>
                  <a:lnTo>
                    <a:pt x="0" y="972"/>
                  </a:lnTo>
                  <a:lnTo>
                    <a:pt x="0" y="885"/>
                  </a:lnTo>
                  <a:close/>
                  <a:moveTo>
                    <a:pt x="0" y="1016"/>
                  </a:moveTo>
                  <a:lnTo>
                    <a:pt x="44" y="1016"/>
                  </a:lnTo>
                  <a:lnTo>
                    <a:pt x="44" y="1103"/>
                  </a:lnTo>
                  <a:lnTo>
                    <a:pt x="0" y="1103"/>
                  </a:lnTo>
                  <a:lnTo>
                    <a:pt x="0" y="1016"/>
                  </a:lnTo>
                  <a:close/>
                  <a:moveTo>
                    <a:pt x="0" y="1147"/>
                  </a:moveTo>
                  <a:lnTo>
                    <a:pt x="44" y="1147"/>
                  </a:lnTo>
                  <a:lnTo>
                    <a:pt x="44" y="1234"/>
                  </a:lnTo>
                  <a:lnTo>
                    <a:pt x="0" y="1234"/>
                  </a:lnTo>
                  <a:lnTo>
                    <a:pt x="0" y="1147"/>
                  </a:lnTo>
                  <a:close/>
                  <a:moveTo>
                    <a:pt x="0" y="1277"/>
                  </a:moveTo>
                  <a:lnTo>
                    <a:pt x="44" y="1277"/>
                  </a:lnTo>
                  <a:lnTo>
                    <a:pt x="44" y="1364"/>
                  </a:lnTo>
                  <a:lnTo>
                    <a:pt x="0" y="1364"/>
                  </a:lnTo>
                  <a:lnTo>
                    <a:pt x="0" y="1277"/>
                  </a:lnTo>
                  <a:close/>
                  <a:moveTo>
                    <a:pt x="0" y="1408"/>
                  </a:moveTo>
                  <a:lnTo>
                    <a:pt x="44" y="1408"/>
                  </a:lnTo>
                  <a:lnTo>
                    <a:pt x="44" y="1495"/>
                  </a:lnTo>
                  <a:lnTo>
                    <a:pt x="0" y="1495"/>
                  </a:lnTo>
                  <a:lnTo>
                    <a:pt x="0" y="1408"/>
                  </a:lnTo>
                  <a:close/>
                  <a:moveTo>
                    <a:pt x="0" y="1539"/>
                  </a:moveTo>
                  <a:lnTo>
                    <a:pt x="44" y="1539"/>
                  </a:lnTo>
                  <a:lnTo>
                    <a:pt x="44" y="1626"/>
                  </a:lnTo>
                  <a:lnTo>
                    <a:pt x="0" y="1626"/>
                  </a:lnTo>
                  <a:lnTo>
                    <a:pt x="0" y="1539"/>
                  </a:lnTo>
                  <a:close/>
                  <a:moveTo>
                    <a:pt x="0" y="1669"/>
                  </a:moveTo>
                  <a:lnTo>
                    <a:pt x="44" y="1669"/>
                  </a:lnTo>
                  <a:lnTo>
                    <a:pt x="44" y="1757"/>
                  </a:lnTo>
                  <a:lnTo>
                    <a:pt x="0" y="1757"/>
                  </a:lnTo>
                  <a:lnTo>
                    <a:pt x="0" y="1669"/>
                  </a:lnTo>
                  <a:close/>
                  <a:moveTo>
                    <a:pt x="0" y="1800"/>
                  </a:moveTo>
                  <a:lnTo>
                    <a:pt x="44" y="1800"/>
                  </a:lnTo>
                  <a:lnTo>
                    <a:pt x="44" y="1887"/>
                  </a:lnTo>
                  <a:lnTo>
                    <a:pt x="0" y="1887"/>
                  </a:lnTo>
                  <a:lnTo>
                    <a:pt x="0" y="1800"/>
                  </a:lnTo>
                  <a:close/>
                  <a:moveTo>
                    <a:pt x="60" y="1915"/>
                  </a:moveTo>
                  <a:lnTo>
                    <a:pt x="60" y="1872"/>
                  </a:lnTo>
                  <a:lnTo>
                    <a:pt x="147" y="1872"/>
                  </a:lnTo>
                  <a:lnTo>
                    <a:pt x="147" y="1915"/>
                  </a:lnTo>
                  <a:lnTo>
                    <a:pt x="60" y="1915"/>
                  </a:lnTo>
                  <a:close/>
                  <a:moveTo>
                    <a:pt x="191" y="1915"/>
                  </a:moveTo>
                  <a:lnTo>
                    <a:pt x="191" y="1872"/>
                  </a:lnTo>
                  <a:lnTo>
                    <a:pt x="278" y="1872"/>
                  </a:lnTo>
                  <a:lnTo>
                    <a:pt x="278" y="1915"/>
                  </a:lnTo>
                  <a:lnTo>
                    <a:pt x="191" y="1915"/>
                  </a:lnTo>
                  <a:close/>
                  <a:moveTo>
                    <a:pt x="321" y="1915"/>
                  </a:moveTo>
                  <a:lnTo>
                    <a:pt x="321" y="1872"/>
                  </a:lnTo>
                  <a:lnTo>
                    <a:pt x="408" y="1872"/>
                  </a:lnTo>
                  <a:lnTo>
                    <a:pt x="408" y="1915"/>
                  </a:lnTo>
                  <a:lnTo>
                    <a:pt x="321" y="1915"/>
                  </a:lnTo>
                  <a:close/>
                  <a:moveTo>
                    <a:pt x="452" y="1915"/>
                  </a:moveTo>
                  <a:lnTo>
                    <a:pt x="452" y="1872"/>
                  </a:lnTo>
                  <a:lnTo>
                    <a:pt x="539" y="1872"/>
                  </a:lnTo>
                  <a:lnTo>
                    <a:pt x="539" y="1915"/>
                  </a:lnTo>
                  <a:lnTo>
                    <a:pt x="452" y="1915"/>
                  </a:lnTo>
                  <a:close/>
                  <a:moveTo>
                    <a:pt x="583" y="1915"/>
                  </a:moveTo>
                  <a:lnTo>
                    <a:pt x="583" y="1872"/>
                  </a:lnTo>
                  <a:lnTo>
                    <a:pt x="670" y="1872"/>
                  </a:lnTo>
                  <a:lnTo>
                    <a:pt x="670" y="1915"/>
                  </a:lnTo>
                  <a:lnTo>
                    <a:pt x="583" y="1915"/>
                  </a:lnTo>
                  <a:close/>
                  <a:moveTo>
                    <a:pt x="714" y="1915"/>
                  </a:moveTo>
                  <a:lnTo>
                    <a:pt x="714" y="1872"/>
                  </a:lnTo>
                  <a:lnTo>
                    <a:pt x="801" y="1872"/>
                  </a:lnTo>
                  <a:lnTo>
                    <a:pt x="801" y="1915"/>
                  </a:lnTo>
                  <a:lnTo>
                    <a:pt x="714" y="1915"/>
                  </a:lnTo>
                  <a:close/>
                  <a:moveTo>
                    <a:pt x="844" y="1915"/>
                  </a:moveTo>
                  <a:lnTo>
                    <a:pt x="844" y="1872"/>
                  </a:lnTo>
                  <a:lnTo>
                    <a:pt x="931" y="1872"/>
                  </a:lnTo>
                  <a:lnTo>
                    <a:pt x="931" y="1915"/>
                  </a:lnTo>
                  <a:lnTo>
                    <a:pt x="844" y="1915"/>
                  </a:lnTo>
                  <a:close/>
                  <a:moveTo>
                    <a:pt x="975" y="1915"/>
                  </a:moveTo>
                  <a:lnTo>
                    <a:pt x="975" y="1872"/>
                  </a:lnTo>
                  <a:lnTo>
                    <a:pt x="1062" y="1872"/>
                  </a:lnTo>
                  <a:lnTo>
                    <a:pt x="1062" y="1915"/>
                  </a:lnTo>
                  <a:lnTo>
                    <a:pt x="975" y="1915"/>
                  </a:lnTo>
                  <a:close/>
                  <a:moveTo>
                    <a:pt x="1106" y="1915"/>
                  </a:moveTo>
                  <a:lnTo>
                    <a:pt x="1106" y="1872"/>
                  </a:lnTo>
                  <a:lnTo>
                    <a:pt x="1193" y="1872"/>
                  </a:lnTo>
                  <a:lnTo>
                    <a:pt x="1193" y="1915"/>
                  </a:lnTo>
                  <a:lnTo>
                    <a:pt x="1106" y="1915"/>
                  </a:lnTo>
                  <a:close/>
                  <a:moveTo>
                    <a:pt x="1237" y="1915"/>
                  </a:moveTo>
                  <a:lnTo>
                    <a:pt x="1237" y="1872"/>
                  </a:lnTo>
                  <a:lnTo>
                    <a:pt x="1324" y="1872"/>
                  </a:lnTo>
                  <a:lnTo>
                    <a:pt x="1324" y="1915"/>
                  </a:lnTo>
                  <a:lnTo>
                    <a:pt x="1237" y="1915"/>
                  </a:lnTo>
                  <a:close/>
                  <a:moveTo>
                    <a:pt x="1367" y="1915"/>
                  </a:moveTo>
                  <a:lnTo>
                    <a:pt x="1367" y="1872"/>
                  </a:lnTo>
                  <a:lnTo>
                    <a:pt x="1454" y="1872"/>
                  </a:lnTo>
                  <a:lnTo>
                    <a:pt x="1454" y="1915"/>
                  </a:lnTo>
                  <a:lnTo>
                    <a:pt x="1367" y="1915"/>
                  </a:lnTo>
                  <a:close/>
                  <a:moveTo>
                    <a:pt x="1498" y="1915"/>
                  </a:moveTo>
                  <a:lnTo>
                    <a:pt x="1498" y="1872"/>
                  </a:lnTo>
                  <a:lnTo>
                    <a:pt x="1585" y="1872"/>
                  </a:lnTo>
                  <a:lnTo>
                    <a:pt x="1585" y="1915"/>
                  </a:lnTo>
                  <a:lnTo>
                    <a:pt x="1498" y="1915"/>
                  </a:lnTo>
                  <a:close/>
                  <a:moveTo>
                    <a:pt x="1629" y="1915"/>
                  </a:moveTo>
                  <a:lnTo>
                    <a:pt x="1629" y="1872"/>
                  </a:lnTo>
                  <a:lnTo>
                    <a:pt x="1716" y="1872"/>
                  </a:lnTo>
                  <a:lnTo>
                    <a:pt x="1716" y="1915"/>
                  </a:lnTo>
                  <a:lnTo>
                    <a:pt x="1629" y="1915"/>
                  </a:lnTo>
                  <a:close/>
                  <a:moveTo>
                    <a:pt x="1759" y="1915"/>
                  </a:moveTo>
                  <a:lnTo>
                    <a:pt x="1759" y="1872"/>
                  </a:lnTo>
                  <a:lnTo>
                    <a:pt x="1847" y="1872"/>
                  </a:lnTo>
                  <a:lnTo>
                    <a:pt x="1847" y="1915"/>
                  </a:lnTo>
                  <a:lnTo>
                    <a:pt x="1759" y="1915"/>
                  </a:lnTo>
                  <a:close/>
                  <a:moveTo>
                    <a:pt x="1890" y="1915"/>
                  </a:moveTo>
                  <a:lnTo>
                    <a:pt x="1890" y="1872"/>
                  </a:lnTo>
                  <a:lnTo>
                    <a:pt x="1977" y="1872"/>
                  </a:lnTo>
                  <a:lnTo>
                    <a:pt x="1977" y="1915"/>
                  </a:lnTo>
                  <a:lnTo>
                    <a:pt x="1890" y="1915"/>
                  </a:lnTo>
                  <a:close/>
                  <a:moveTo>
                    <a:pt x="2021" y="1915"/>
                  </a:moveTo>
                  <a:lnTo>
                    <a:pt x="2021" y="1872"/>
                  </a:lnTo>
                  <a:lnTo>
                    <a:pt x="2108" y="1872"/>
                  </a:lnTo>
                  <a:lnTo>
                    <a:pt x="2108" y="1915"/>
                  </a:lnTo>
                  <a:lnTo>
                    <a:pt x="2021" y="1915"/>
                  </a:lnTo>
                  <a:close/>
                  <a:moveTo>
                    <a:pt x="2152" y="1915"/>
                  </a:moveTo>
                  <a:lnTo>
                    <a:pt x="2152" y="1872"/>
                  </a:lnTo>
                  <a:lnTo>
                    <a:pt x="2239" y="1872"/>
                  </a:lnTo>
                  <a:lnTo>
                    <a:pt x="2239" y="1915"/>
                  </a:lnTo>
                  <a:lnTo>
                    <a:pt x="2152" y="1915"/>
                  </a:lnTo>
                  <a:close/>
                  <a:moveTo>
                    <a:pt x="2282" y="1915"/>
                  </a:moveTo>
                  <a:lnTo>
                    <a:pt x="2282" y="1872"/>
                  </a:lnTo>
                  <a:lnTo>
                    <a:pt x="2370" y="1872"/>
                  </a:lnTo>
                  <a:lnTo>
                    <a:pt x="2370" y="1915"/>
                  </a:lnTo>
                  <a:lnTo>
                    <a:pt x="2282" y="1915"/>
                  </a:lnTo>
                  <a:close/>
                  <a:moveTo>
                    <a:pt x="2413" y="1915"/>
                  </a:moveTo>
                  <a:lnTo>
                    <a:pt x="2413" y="1872"/>
                  </a:lnTo>
                  <a:lnTo>
                    <a:pt x="2500" y="1872"/>
                  </a:lnTo>
                  <a:lnTo>
                    <a:pt x="2500" y="1915"/>
                  </a:lnTo>
                  <a:lnTo>
                    <a:pt x="2413" y="1915"/>
                  </a:lnTo>
                  <a:close/>
                  <a:moveTo>
                    <a:pt x="2544" y="1915"/>
                  </a:moveTo>
                  <a:lnTo>
                    <a:pt x="2544" y="1872"/>
                  </a:lnTo>
                  <a:lnTo>
                    <a:pt x="2631" y="1872"/>
                  </a:lnTo>
                  <a:lnTo>
                    <a:pt x="2631" y="1915"/>
                  </a:lnTo>
                  <a:lnTo>
                    <a:pt x="2544" y="1915"/>
                  </a:lnTo>
                  <a:close/>
                  <a:moveTo>
                    <a:pt x="2675" y="1915"/>
                  </a:moveTo>
                  <a:lnTo>
                    <a:pt x="2675" y="1872"/>
                  </a:lnTo>
                  <a:lnTo>
                    <a:pt x="2762" y="1872"/>
                  </a:lnTo>
                  <a:lnTo>
                    <a:pt x="2762" y="1915"/>
                  </a:lnTo>
                  <a:lnTo>
                    <a:pt x="2675" y="1915"/>
                  </a:lnTo>
                  <a:close/>
                  <a:moveTo>
                    <a:pt x="2805" y="1915"/>
                  </a:moveTo>
                  <a:lnTo>
                    <a:pt x="2805" y="1872"/>
                  </a:lnTo>
                  <a:lnTo>
                    <a:pt x="2893" y="1872"/>
                  </a:lnTo>
                  <a:lnTo>
                    <a:pt x="2893" y="1915"/>
                  </a:lnTo>
                  <a:lnTo>
                    <a:pt x="2805" y="1915"/>
                  </a:lnTo>
                  <a:close/>
                  <a:moveTo>
                    <a:pt x="2936" y="1915"/>
                  </a:moveTo>
                  <a:lnTo>
                    <a:pt x="2936" y="1911"/>
                  </a:lnTo>
                  <a:lnTo>
                    <a:pt x="2919" y="1893"/>
                  </a:lnTo>
                  <a:lnTo>
                    <a:pt x="2919" y="1811"/>
                  </a:lnTo>
                  <a:lnTo>
                    <a:pt x="2962" y="1811"/>
                  </a:lnTo>
                  <a:lnTo>
                    <a:pt x="2962" y="1915"/>
                  </a:lnTo>
                  <a:lnTo>
                    <a:pt x="2936" y="1915"/>
                  </a:lnTo>
                  <a:close/>
                  <a:moveTo>
                    <a:pt x="2962" y="1767"/>
                  </a:moveTo>
                  <a:lnTo>
                    <a:pt x="2919" y="1767"/>
                  </a:lnTo>
                  <a:lnTo>
                    <a:pt x="2919" y="1680"/>
                  </a:lnTo>
                  <a:lnTo>
                    <a:pt x="2962" y="1680"/>
                  </a:lnTo>
                  <a:lnTo>
                    <a:pt x="2962" y="1767"/>
                  </a:lnTo>
                  <a:close/>
                  <a:moveTo>
                    <a:pt x="2962" y="1636"/>
                  </a:moveTo>
                  <a:lnTo>
                    <a:pt x="2919" y="1636"/>
                  </a:lnTo>
                  <a:lnTo>
                    <a:pt x="2919" y="1549"/>
                  </a:lnTo>
                  <a:lnTo>
                    <a:pt x="2962" y="1549"/>
                  </a:lnTo>
                  <a:lnTo>
                    <a:pt x="2962" y="1636"/>
                  </a:lnTo>
                  <a:close/>
                  <a:moveTo>
                    <a:pt x="2962" y="1506"/>
                  </a:moveTo>
                  <a:lnTo>
                    <a:pt x="2919" y="1506"/>
                  </a:lnTo>
                  <a:lnTo>
                    <a:pt x="2919" y="1418"/>
                  </a:lnTo>
                  <a:lnTo>
                    <a:pt x="2962" y="1418"/>
                  </a:lnTo>
                  <a:lnTo>
                    <a:pt x="2962" y="1506"/>
                  </a:lnTo>
                  <a:close/>
                  <a:moveTo>
                    <a:pt x="2962" y="1375"/>
                  </a:moveTo>
                  <a:lnTo>
                    <a:pt x="2919" y="1375"/>
                  </a:lnTo>
                  <a:lnTo>
                    <a:pt x="2919" y="1288"/>
                  </a:lnTo>
                  <a:lnTo>
                    <a:pt x="2962" y="1288"/>
                  </a:lnTo>
                  <a:lnTo>
                    <a:pt x="2962" y="1375"/>
                  </a:lnTo>
                  <a:close/>
                  <a:moveTo>
                    <a:pt x="2962" y="1244"/>
                  </a:moveTo>
                  <a:lnTo>
                    <a:pt x="2919" y="1244"/>
                  </a:lnTo>
                  <a:lnTo>
                    <a:pt x="2919" y="1157"/>
                  </a:lnTo>
                  <a:lnTo>
                    <a:pt x="2962" y="1157"/>
                  </a:lnTo>
                  <a:lnTo>
                    <a:pt x="2962" y="1244"/>
                  </a:lnTo>
                  <a:close/>
                  <a:moveTo>
                    <a:pt x="2962" y="1113"/>
                  </a:moveTo>
                  <a:lnTo>
                    <a:pt x="2919" y="1113"/>
                  </a:lnTo>
                  <a:lnTo>
                    <a:pt x="2919" y="1026"/>
                  </a:lnTo>
                  <a:lnTo>
                    <a:pt x="2962" y="1026"/>
                  </a:lnTo>
                  <a:lnTo>
                    <a:pt x="2962" y="1113"/>
                  </a:lnTo>
                  <a:close/>
                  <a:moveTo>
                    <a:pt x="2962" y="983"/>
                  </a:moveTo>
                  <a:lnTo>
                    <a:pt x="2919" y="983"/>
                  </a:lnTo>
                  <a:lnTo>
                    <a:pt x="2919" y="895"/>
                  </a:lnTo>
                  <a:lnTo>
                    <a:pt x="2962" y="895"/>
                  </a:lnTo>
                  <a:lnTo>
                    <a:pt x="2962" y="983"/>
                  </a:lnTo>
                  <a:close/>
                  <a:moveTo>
                    <a:pt x="2962" y="852"/>
                  </a:moveTo>
                  <a:lnTo>
                    <a:pt x="2919" y="852"/>
                  </a:lnTo>
                  <a:lnTo>
                    <a:pt x="2919" y="765"/>
                  </a:lnTo>
                  <a:lnTo>
                    <a:pt x="2962" y="765"/>
                  </a:lnTo>
                  <a:lnTo>
                    <a:pt x="2962" y="852"/>
                  </a:lnTo>
                  <a:close/>
                  <a:moveTo>
                    <a:pt x="2962" y="721"/>
                  </a:moveTo>
                  <a:lnTo>
                    <a:pt x="2919" y="721"/>
                  </a:lnTo>
                  <a:lnTo>
                    <a:pt x="2919" y="634"/>
                  </a:lnTo>
                  <a:lnTo>
                    <a:pt x="2962" y="634"/>
                  </a:lnTo>
                  <a:lnTo>
                    <a:pt x="2962" y="721"/>
                  </a:lnTo>
                  <a:close/>
                  <a:moveTo>
                    <a:pt x="2962" y="590"/>
                  </a:moveTo>
                  <a:lnTo>
                    <a:pt x="2919" y="590"/>
                  </a:lnTo>
                  <a:lnTo>
                    <a:pt x="2919" y="503"/>
                  </a:lnTo>
                  <a:lnTo>
                    <a:pt x="2962" y="503"/>
                  </a:lnTo>
                  <a:lnTo>
                    <a:pt x="2962" y="590"/>
                  </a:lnTo>
                  <a:close/>
                  <a:moveTo>
                    <a:pt x="2962" y="460"/>
                  </a:moveTo>
                  <a:lnTo>
                    <a:pt x="2919" y="460"/>
                  </a:lnTo>
                  <a:lnTo>
                    <a:pt x="2919" y="372"/>
                  </a:lnTo>
                  <a:lnTo>
                    <a:pt x="2962" y="372"/>
                  </a:lnTo>
                  <a:lnTo>
                    <a:pt x="2962" y="460"/>
                  </a:lnTo>
                  <a:close/>
                  <a:moveTo>
                    <a:pt x="2962" y="329"/>
                  </a:moveTo>
                  <a:lnTo>
                    <a:pt x="2919" y="329"/>
                  </a:lnTo>
                  <a:lnTo>
                    <a:pt x="2919" y="242"/>
                  </a:lnTo>
                  <a:lnTo>
                    <a:pt x="2962" y="242"/>
                  </a:lnTo>
                  <a:lnTo>
                    <a:pt x="2962" y="329"/>
                  </a:lnTo>
                  <a:close/>
                  <a:moveTo>
                    <a:pt x="2962" y="198"/>
                  </a:moveTo>
                  <a:lnTo>
                    <a:pt x="2919" y="198"/>
                  </a:lnTo>
                  <a:lnTo>
                    <a:pt x="2919" y="111"/>
                  </a:lnTo>
                  <a:lnTo>
                    <a:pt x="2962" y="111"/>
                  </a:lnTo>
                  <a:lnTo>
                    <a:pt x="2962" y="198"/>
                  </a:lnTo>
                  <a:close/>
                  <a:moveTo>
                    <a:pt x="2962" y="67"/>
                  </a:moveTo>
                  <a:lnTo>
                    <a:pt x="2919" y="67"/>
                  </a:lnTo>
                  <a:lnTo>
                    <a:pt x="2919" y="44"/>
                  </a:lnTo>
                  <a:lnTo>
                    <a:pt x="2899" y="44"/>
                  </a:lnTo>
                  <a:lnTo>
                    <a:pt x="2899" y="0"/>
                  </a:lnTo>
                  <a:lnTo>
                    <a:pt x="2962" y="0"/>
                  </a:lnTo>
                  <a:lnTo>
                    <a:pt x="2962" y="67"/>
                  </a:lnTo>
                  <a:close/>
                  <a:moveTo>
                    <a:pt x="2855" y="0"/>
                  </a:moveTo>
                  <a:lnTo>
                    <a:pt x="2855" y="44"/>
                  </a:lnTo>
                  <a:lnTo>
                    <a:pt x="2768" y="44"/>
                  </a:lnTo>
                  <a:lnTo>
                    <a:pt x="2768" y="0"/>
                  </a:lnTo>
                  <a:lnTo>
                    <a:pt x="2855" y="0"/>
                  </a:lnTo>
                  <a:close/>
                  <a:moveTo>
                    <a:pt x="2724" y="0"/>
                  </a:moveTo>
                  <a:lnTo>
                    <a:pt x="2724" y="44"/>
                  </a:lnTo>
                  <a:lnTo>
                    <a:pt x="2637" y="44"/>
                  </a:lnTo>
                  <a:lnTo>
                    <a:pt x="2637" y="0"/>
                  </a:lnTo>
                  <a:lnTo>
                    <a:pt x="2724" y="0"/>
                  </a:lnTo>
                  <a:close/>
                  <a:moveTo>
                    <a:pt x="2594" y="0"/>
                  </a:moveTo>
                  <a:lnTo>
                    <a:pt x="2594" y="44"/>
                  </a:lnTo>
                  <a:lnTo>
                    <a:pt x="2506" y="44"/>
                  </a:lnTo>
                  <a:lnTo>
                    <a:pt x="2506" y="0"/>
                  </a:lnTo>
                  <a:lnTo>
                    <a:pt x="2594" y="0"/>
                  </a:lnTo>
                  <a:close/>
                  <a:moveTo>
                    <a:pt x="2463" y="0"/>
                  </a:moveTo>
                  <a:lnTo>
                    <a:pt x="2463" y="44"/>
                  </a:lnTo>
                  <a:lnTo>
                    <a:pt x="2376" y="44"/>
                  </a:lnTo>
                  <a:lnTo>
                    <a:pt x="2376" y="0"/>
                  </a:lnTo>
                  <a:lnTo>
                    <a:pt x="2463" y="0"/>
                  </a:lnTo>
                  <a:close/>
                  <a:moveTo>
                    <a:pt x="2332" y="0"/>
                  </a:moveTo>
                  <a:lnTo>
                    <a:pt x="2332" y="44"/>
                  </a:lnTo>
                  <a:lnTo>
                    <a:pt x="2245" y="44"/>
                  </a:lnTo>
                  <a:lnTo>
                    <a:pt x="2245" y="0"/>
                  </a:lnTo>
                  <a:lnTo>
                    <a:pt x="2332" y="0"/>
                  </a:lnTo>
                  <a:close/>
                  <a:moveTo>
                    <a:pt x="2201" y="0"/>
                  </a:moveTo>
                  <a:lnTo>
                    <a:pt x="2201" y="44"/>
                  </a:lnTo>
                  <a:lnTo>
                    <a:pt x="2114" y="44"/>
                  </a:lnTo>
                  <a:lnTo>
                    <a:pt x="2114" y="0"/>
                  </a:lnTo>
                  <a:lnTo>
                    <a:pt x="2201" y="0"/>
                  </a:lnTo>
                  <a:close/>
                  <a:moveTo>
                    <a:pt x="2071" y="0"/>
                  </a:moveTo>
                  <a:lnTo>
                    <a:pt x="2071" y="44"/>
                  </a:lnTo>
                  <a:lnTo>
                    <a:pt x="1983" y="44"/>
                  </a:lnTo>
                  <a:lnTo>
                    <a:pt x="1983" y="0"/>
                  </a:lnTo>
                  <a:lnTo>
                    <a:pt x="2071" y="0"/>
                  </a:lnTo>
                  <a:close/>
                  <a:moveTo>
                    <a:pt x="1940" y="0"/>
                  </a:moveTo>
                  <a:lnTo>
                    <a:pt x="1940" y="44"/>
                  </a:lnTo>
                  <a:lnTo>
                    <a:pt x="1853" y="44"/>
                  </a:lnTo>
                  <a:lnTo>
                    <a:pt x="1853" y="0"/>
                  </a:lnTo>
                  <a:lnTo>
                    <a:pt x="1940" y="0"/>
                  </a:lnTo>
                  <a:close/>
                  <a:moveTo>
                    <a:pt x="1809" y="0"/>
                  </a:moveTo>
                  <a:lnTo>
                    <a:pt x="1809" y="44"/>
                  </a:lnTo>
                  <a:lnTo>
                    <a:pt x="1722" y="44"/>
                  </a:lnTo>
                  <a:lnTo>
                    <a:pt x="1722" y="0"/>
                  </a:lnTo>
                  <a:lnTo>
                    <a:pt x="1809" y="0"/>
                  </a:lnTo>
                  <a:close/>
                  <a:moveTo>
                    <a:pt x="1678" y="0"/>
                  </a:moveTo>
                  <a:lnTo>
                    <a:pt x="1678" y="44"/>
                  </a:lnTo>
                  <a:lnTo>
                    <a:pt x="1591" y="44"/>
                  </a:lnTo>
                  <a:lnTo>
                    <a:pt x="1591" y="0"/>
                  </a:lnTo>
                  <a:lnTo>
                    <a:pt x="1678" y="0"/>
                  </a:lnTo>
                  <a:close/>
                  <a:moveTo>
                    <a:pt x="1548" y="0"/>
                  </a:moveTo>
                  <a:lnTo>
                    <a:pt x="1548" y="44"/>
                  </a:lnTo>
                  <a:lnTo>
                    <a:pt x="1460" y="44"/>
                  </a:lnTo>
                  <a:lnTo>
                    <a:pt x="1460" y="0"/>
                  </a:lnTo>
                  <a:lnTo>
                    <a:pt x="1548" y="0"/>
                  </a:lnTo>
                  <a:close/>
                  <a:moveTo>
                    <a:pt x="1417" y="0"/>
                  </a:moveTo>
                  <a:lnTo>
                    <a:pt x="1417" y="44"/>
                  </a:lnTo>
                  <a:lnTo>
                    <a:pt x="1330" y="44"/>
                  </a:lnTo>
                  <a:lnTo>
                    <a:pt x="1330" y="0"/>
                  </a:lnTo>
                  <a:lnTo>
                    <a:pt x="1417" y="0"/>
                  </a:lnTo>
                  <a:close/>
                  <a:moveTo>
                    <a:pt x="1286" y="0"/>
                  </a:moveTo>
                  <a:lnTo>
                    <a:pt x="1286" y="44"/>
                  </a:lnTo>
                  <a:lnTo>
                    <a:pt x="1199" y="44"/>
                  </a:lnTo>
                  <a:lnTo>
                    <a:pt x="1199" y="0"/>
                  </a:lnTo>
                  <a:lnTo>
                    <a:pt x="1286" y="0"/>
                  </a:lnTo>
                  <a:close/>
                  <a:moveTo>
                    <a:pt x="1155" y="0"/>
                  </a:moveTo>
                  <a:lnTo>
                    <a:pt x="1155" y="44"/>
                  </a:lnTo>
                  <a:lnTo>
                    <a:pt x="1068" y="44"/>
                  </a:lnTo>
                  <a:lnTo>
                    <a:pt x="1068" y="0"/>
                  </a:lnTo>
                  <a:lnTo>
                    <a:pt x="1155" y="0"/>
                  </a:lnTo>
                  <a:close/>
                  <a:moveTo>
                    <a:pt x="1025" y="0"/>
                  </a:moveTo>
                  <a:lnTo>
                    <a:pt x="1025" y="44"/>
                  </a:lnTo>
                  <a:lnTo>
                    <a:pt x="937" y="44"/>
                  </a:lnTo>
                  <a:lnTo>
                    <a:pt x="937" y="0"/>
                  </a:lnTo>
                  <a:lnTo>
                    <a:pt x="1025" y="0"/>
                  </a:lnTo>
                  <a:close/>
                  <a:moveTo>
                    <a:pt x="894" y="0"/>
                  </a:moveTo>
                  <a:lnTo>
                    <a:pt x="894" y="44"/>
                  </a:lnTo>
                  <a:lnTo>
                    <a:pt x="807" y="44"/>
                  </a:lnTo>
                  <a:lnTo>
                    <a:pt x="807" y="0"/>
                  </a:lnTo>
                  <a:lnTo>
                    <a:pt x="894" y="0"/>
                  </a:lnTo>
                  <a:close/>
                  <a:moveTo>
                    <a:pt x="763" y="0"/>
                  </a:moveTo>
                  <a:lnTo>
                    <a:pt x="763" y="44"/>
                  </a:lnTo>
                  <a:lnTo>
                    <a:pt x="676" y="44"/>
                  </a:lnTo>
                  <a:lnTo>
                    <a:pt x="676" y="0"/>
                  </a:lnTo>
                  <a:lnTo>
                    <a:pt x="763" y="0"/>
                  </a:lnTo>
                  <a:close/>
                  <a:moveTo>
                    <a:pt x="632" y="0"/>
                  </a:moveTo>
                  <a:lnTo>
                    <a:pt x="632" y="44"/>
                  </a:lnTo>
                  <a:lnTo>
                    <a:pt x="545" y="44"/>
                  </a:lnTo>
                  <a:lnTo>
                    <a:pt x="545" y="0"/>
                  </a:lnTo>
                  <a:lnTo>
                    <a:pt x="632" y="0"/>
                  </a:lnTo>
                  <a:close/>
                  <a:moveTo>
                    <a:pt x="502" y="0"/>
                  </a:moveTo>
                  <a:lnTo>
                    <a:pt x="502" y="44"/>
                  </a:lnTo>
                  <a:lnTo>
                    <a:pt x="414" y="44"/>
                  </a:lnTo>
                  <a:lnTo>
                    <a:pt x="414" y="0"/>
                  </a:lnTo>
                  <a:lnTo>
                    <a:pt x="502" y="0"/>
                  </a:lnTo>
                  <a:close/>
                  <a:moveTo>
                    <a:pt x="371" y="0"/>
                  </a:moveTo>
                  <a:lnTo>
                    <a:pt x="371" y="44"/>
                  </a:lnTo>
                  <a:lnTo>
                    <a:pt x="284" y="44"/>
                  </a:lnTo>
                  <a:lnTo>
                    <a:pt x="284" y="0"/>
                  </a:lnTo>
                  <a:lnTo>
                    <a:pt x="371" y="0"/>
                  </a:lnTo>
                  <a:close/>
                  <a:moveTo>
                    <a:pt x="240" y="0"/>
                  </a:moveTo>
                  <a:lnTo>
                    <a:pt x="240" y="44"/>
                  </a:lnTo>
                  <a:lnTo>
                    <a:pt x="153" y="44"/>
                  </a:lnTo>
                  <a:lnTo>
                    <a:pt x="153" y="0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rgbClr val="A6A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auto">
            <a:xfrm>
              <a:off x="385763" y="406400"/>
              <a:ext cx="787400" cy="366713"/>
            </a:xfrm>
            <a:custGeom>
              <a:avLst/>
              <a:gdLst>
                <a:gd name="T0" fmla="*/ 627 w 2187"/>
                <a:gd name="T1" fmla="*/ 0 h 1016"/>
                <a:gd name="T2" fmla="*/ 940 w 2187"/>
                <a:gd name="T3" fmla="*/ 172 h 1016"/>
                <a:gd name="T4" fmla="*/ 730 w 2187"/>
                <a:gd name="T5" fmla="*/ 379 h 1016"/>
                <a:gd name="T6" fmla="*/ 835 w 2187"/>
                <a:gd name="T7" fmla="*/ 199 h 1016"/>
                <a:gd name="T8" fmla="*/ 835 w 2187"/>
                <a:gd name="T9" fmla="*/ 352 h 1016"/>
                <a:gd name="T10" fmla="*/ 1161 w 2187"/>
                <a:gd name="T11" fmla="*/ 133 h 1016"/>
                <a:gd name="T12" fmla="*/ 1316 w 2187"/>
                <a:gd name="T13" fmla="*/ 423 h 1016"/>
                <a:gd name="T14" fmla="*/ 1035 w 2187"/>
                <a:gd name="T15" fmla="*/ 448 h 1016"/>
                <a:gd name="T16" fmla="*/ 1221 w 2187"/>
                <a:gd name="T17" fmla="*/ 473 h 1016"/>
                <a:gd name="T18" fmla="*/ 1065 w 2187"/>
                <a:gd name="T19" fmla="*/ 380 h 1016"/>
                <a:gd name="T20" fmla="*/ 1173 w 2187"/>
                <a:gd name="T21" fmla="*/ 199 h 1016"/>
                <a:gd name="T22" fmla="*/ 1173 w 2187"/>
                <a:gd name="T23" fmla="*/ 352 h 1016"/>
                <a:gd name="T24" fmla="*/ 1221 w 2187"/>
                <a:gd name="T25" fmla="*/ 218 h 1016"/>
                <a:gd name="T26" fmla="*/ 1624 w 2187"/>
                <a:gd name="T27" fmla="*/ 172 h 1016"/>
                <a:gd name="T28" fmla="*/ 1414 w 2187"/>
                <a:gd name="T29" fmla="*/ 379 h 1016"/>
                <a:gd name="T30" fmla="*/ 1519 w 2187"/>
                <a:gd name="T31" fmla="*/ 199 h 1016"/>
                <a:gd name="T32" fmla="*/ 1519 w 2187"/>
                <a:gd name="T33" fmla="*/ 352 h 1016"/>
                <a:gd name="T34" fmla="*/ 272 w 2187"/>
                <a:gd name="T35" fmla="*/ 768 h 1016"/>
                <a:gd name="T36" fmla="*/ 191 w 2187"/>
                <a:gd name="T37" fmla="*/ 793 h 1016"/>
                <a:gd name="T38" fmla="*/ 39 w 2187"/>
                <a:gd name="T39" fmla="*/ 847 h 1016"/>
                <a:gd name="T40" fmla="*/ 236 w 2187"/>
                <a:gd name="T41" fmla="*/ 636 h 1016"/>
                <a:gd name="T42" fmla="*/ 100 w 2187"/>
                <a:gd name="T43" fmla="*/ 675 h 1016"/>
                <a:gd name="T44" fmla="*/ 140 w 2187"/>
                <a:gd name="T45" fmla="*/ 661 h 1016"/>
                <a:gd name="T46" fmla="*/ 754 w 2187"/>
                <a:gd name="T47" fmla="*/ 880 h 1016"/>
                <a:gd name="T48" fmla="*/ 631 w 2187"/>
                <a:gd name="T49" fmla="*/ 672 h 1016"/>
                <a:gd name="T50" fmla="*/ 505 w 2187"/>
                <a:gd name="T51" fmla="*/ 880 h 1016"/>
                <a:gd name="T52" fmla="*/ 424 w 2187"/>
                <a:gd name="T53" fmla="*/ 687 h 1016"/>
                <a:gd name="T54" fmla="*/ 333 w 2187"/>
                <a:gd name="T55" fmla="*/ 605 h 1016"/>
                <a:gd name="T56" fmla="*/ 565 w 2187"/>
                <a:gd name="T57" fmla="*/ 644 h 1016"/>
                <a:gd name="T58" fmla="*/ 1116 w 2187"/>
                <a:gd name="T59" fmla="*/ 743 h 1016"/>
                <a:gd name="T60" fmla="*/ 906 w 2187"/>
                <a:gd name="T61" fmla="*/ 1016 h 1016"/>
                <a:gd name="T62" fmla="*/ 901 w 2187"/>
                <a:gd name="T63" fmla="*/ 634 h 1016"/>
                <a:gd name="T64" fmla="*/ 906 w 2187"/>
                <a:gd name="T65" fmla="*/ 737 h 1016"/>
                <a:gd name="T66" fmla="*/ 1019 w 2187"/>
                <a:gd name="T67" fmla="*/ 799 h 1016"/>
                <a:gd name="T68" fmla="*/ 1328 w 2187"/>
                <a:gd name="T69" fmla="*/ 603 h 1016"/>
                <a:gd name="T70" fmla="*/ 1255 w 2187"/>
                <a:gd name="T71" fmla="*/ 880 h 1016"/>
                <a:gd name="T72" fmla="*/ 1252 w 2187"/>
                <a:gd name="T73" fmla="*/ 637 h 1016"/>
                <a:gd name="T74" fmla="*/ 1461 w 2187"/>
                <a:gd name="T75" fmla="*/ 809 h 1016"/>
                <a:gd name="T76" fmla="*/ 1588 w 2187"/>
                <a:gd name="T77" fmla="*/ 861 h 1016"/>
                <a:gd name="T78" fmla="*/ 1401 w 2187"/>
                <a:gd name="T79" fmla="*/ 639 h 1016"/>
                <a:gd name="T80" fmla="*/ 1634 w 2187"/>
                <a:gd name="T81" fmla="*/ 768 h 1016"/>
                <a:gd name="T82" fmla="*/ 1556 w 2187"/>
                <a:gd name="T83" fmla="*/ 716 h 1016"/>
                <a:gd name="T84" fmla="*/ 1869 w 2187"/>
                <a:gd name="T85" fmla="*/ 624 h 1016"/>
                <a:gd name="T86" fmla="*/ 1757 w 2187"/>
                <a:gd name="T87" fmla="*/ 683 h 1016"/>
                <a:gd name="T88" fmla="*/ 1769 w 2187"/>
                <a:gd name="T89" fmla="*/ 701 h 1016"/>
                <a:gd name="T90" fmla="*/ 1801 w 2187"/>
                <a:gd name="T91" fmla="*/ 711 h 1016"/>
                <a:gd name="T92" fmla="*/ 1875 w 2187"/>
                <a:gd name="T93" fmla="*/ 862 h 1016"/>
                <a:gd name="T94" fmla="*/ 1753 w 2187"/>
                <a:gd name="T95" fmla="*/ 793 h 1016"/>
                <a:gd name="T96" fmla="*/ 1817 w 2187"/>
                <a:gd name="T97" fmla="*/ 784 h 1016"/>
                <a:gd name="T98" fmla="*/ 1697 w 2187"/>
                <a:gd name="T99" fmla="*/ 736 h 1016"/>
                <a:gd name="T100" fmla="*/ 1790 w 2187"/>
                <a:gd name="T101" fmla="*/ 600 h 1016"/>
                <a:gd name="T102" fmla="*/ 2187 w 2187"/>
                <a:gd name="T103" fmla="*/ 880 h 1016"/>
                <a:gd name="T104" fmla="*/ 1974 w 2187"/>
                <a:gd name="T105" fmla="*/ 865 h 1016"/>
                <a:gd name="T106" fmla="*/ 2109 w 2187"/>
                <a:gd name="T107" fmla="*/ 708 h 1016"/>
                <a:gd name="T108" fmla="*/ 1957 w 2187"/>
                <a:gd name="T109" fmla="*/ 698 h 1016"/>
                <a:gd name="T110" fmla="*/ 2067 w 2187"/>
                <a:gd name="T111" fmla="*/ 772 h 1016"/>
                <a:gd name="T112" fmla="*/ 2109 w 2187"/>
                <a:gd name="T113" fmla="*/ 781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87" h="1016">
                  <a:moveTo>
                    <a:pt x="627" y="413"/>
                  </a:moveTo>
                  <a:lnTo>
                    <a:pt x="549" y="413"/>
                  </a:lnTo>
                  <a:lnTo>
                    <a:pt x="549" y="0"/>
                  </a:lnTo>
                  <a:lnTo>
                    <a:pt x="627" y="0"/>
                  </a:lnTo>
                  <a:lnTo>
                    <a:pt x="627" y="413"/>
                  </a:lnTo>
                  <a:close/>
                  <a:moveTo>
                    <a:pt x="730" y="172"/>
                  </a:moveTo>
                  <a:cubicBezTo>
                    <a:pt x="758" y="146"/>
                    <a:pt x="793" y="133"/>
                    <a:pt x="835" y="133"/>
                  </a:cubicBezTo>
                  <a:cubicBezTo>
                    <a:pt x="878" y="133"/>
                    <a:pt x="913" y="146"/>
                    <a:pt x="940" y="172"/>
                  </a:cubicBezTo>
                  <a:cubicBezTo>
                    <a:pt x="968" y="198"/>
                    <a:pt x="981" y="233"/>
                    <a:pt x="981" y="276"/>
                  </a:cubicBezTo>
                  <a:cubicBezTo>
                    <a:pt x="981" y="318"/>
                    <a:pt x="968" y="353"/>
                    <a:pt x="940" y="379"/>
                  </a:cubicBezTo>
                  <a:cubicBezTo>
                    <a:pt x="913" y="406"/>
                    <a:pt x="878" y="419"/>
                    <a:pt x="835" y="419"/>
                  </a:cubicBezTo>
                  <a:cubicBezTo>
                    <a:pt x="793" y="419"/>
                    <a:pt x="758" y="406"/>
                    <a:pt x="730" y="379"/>
                  </a:cubicBezTo>
                  <a:cubicBezTo>
                    <a:pt x="703" y="353"/>
                    <a:pt x="689" y="318"/>
                    <a:pt x="689" y="276"/>
                  </a:cubicBezTo>
                  <a:cubicBezTo>
                    <a:pt x="689" y="233"/>
                    <a:pt x="703" y="198"/>
                    <a:pt x="730" y="172"/>
                  </a:cubicBezTo>
                  <a:close/>
                  <a:moveTo>
                    <a:pt x="884" y="220"/>
                  </a:moveTo>
                  <a:cubicBezTo>
                    <a:pt x="872" y="206"/>
                    <a:pt x="855" y="199"/>
                    <a:pt x="835" y="199"/>
                  </a:cubicBezTo>
                  <a:cubicBezTo>
                    <a:pt x="815" y="199"/>
                    <a:pt x="799" y="206"/>
                    <a:pt x="786" y="220"/>
                  </a:cubicBezTo>
                  <a:cubicBezTo>
                    <a:pt x="774" y="233"/>
                    <a:pt x="768" y="252"/>
                    <a:pt x="768" y="276"/>
                  </a:cubicBezTo>
                  <a:cubicBezTo>
                    <a:pt x="768" y="300"/>
                    <a:pt x="774" y="318"/>
                    <a:pt x="786" y="332"/>
                  </a:cubicBezTo>
                  <a:cubicBezTo>
                    <a:pt x="799" y="345"/>
                    <a:pt x="815" y="352"/>
                    <a:pt x="835" y="352"/>
                  </a:cubicBezTo>
                  <a:cubicBezTo>
                    <a:pt x="855" y="352"/>
                    <a:pt x="872" y="345"/>
                    <a:pt x="884" y="332"/>
                  </a:cubicBezTo>
                  <a:cubicBezTo>
                    <a:pt x="897" y="318"/>
                    <a:pt x="903" y="300"/>
                    <a:pt x="903" y="276"/>
                  </a:cubicBezTo>
                  <a:cubicBezTo>
                    <a:pt x="903" y="252"/>
                    <a:pt x="897" y="233"/>
                    <a:pt x="884" y="220"/>
                  </a:cubicBezTo>
                  <a:close/>
                  <a:moveTo>
                    <a:pt x="1161" y="133"/>
                  </a:moveTo>
                  <a:cubicBezTo>
                    <a:pt x="1198" y="133"/>
                    <a:pt x="1226" y="144"/>
                    <a:pt x="1243" y="167"/>
                  </a:cubicBezTo>
                  <a:lnTo>
                    <a:pt x="1243" y="138"/>
                  </a:lnTo>
                  <a:lnTo>
                    <a:pt x="1316" y="138"/>
                  </a:lnTo>
                  <a:lnTo>
                    <a:pt x="1316" y="423"/>
                  </a:lnTo>
                  <a:cubicBezTo>
                    <a:pt x="1316" y="463"/>
                    <a:pt x="1303" y="495"/>
                    <a:pt x="1278" y="518"/>
                  </a:cubicBezTo>
                  <a:cubicBezTo>
                    <a:pt x="1253" y="542"/>
                    <a:pt x="1219" y="554"/>
                    <a:pt x="1177" y="554"/>
                  </a:cubicBezTo>
                  <a:cubicBezTo>
                    <a:pt x="1135" y="554"/>
                    <a:pt x="1103" y="544"/>
                    <a:pt x="1079" y="526"/>
                  </a:cubicBezTo>
                  <a:cubicBezTo>
                    <a:pt x="1055" y="507"/>
                    <a:pt x="1041" y="481"/>
                    <a:pt x="1035" y="448"/>
                  </a:cubicBezTo>
                  <a:lnTo>
                    <a:pt x="1112" y="445"/>
                  </a:lnTo>
                  <a:cubicBezTo>
                    <a:pt x="1114" y="459"/>
                    <a:pt x="1120" y="469"/>
                    <a:pt x="1131" y="477"/>
                  </a:cubicBezTo>
                  <a:cubicBezTo>
                    <a:pt x="1142" y="484"/>
                    <a:pt x="1157" y="488"/>
                    <a:pt x="1174" y="488"/>
                  </a:cubicBezTo>
                  <a:cubicBezTo>
                    <a:pt x="1194" y="488"/>
                    <a:pt x="1210" y="483"/>
                    <a:pt x="1221" y="473"/>
                  </a:cubicBezTo>
                  <a:cubicBezTo>
                    <a:pt x="1233" y="463"/>
                    <a:pt x="1238" y="448"/>
                    <a:pt x="1238" y="429"/>
                  </a:cubicBezTo>
                  <a:lnTo>
                    <a:pt x="1238" y="390"/>
                  </a:lnTo>
                  <a:cubicBezTo>
                    <a:pt x="1220" y="409"/>
                    <a:pt x="1194" y="419"/>
                    <a:pt x="1161" y="419"/>
                  </a:cubicBezTo>
                  <a:cubicBezTo>
                    <a:pt x="1122" y="419"/>
                    <a:pt x="1090" y="406"/>
                    <a:pt x="1065" y="380"/>
                  </a:cubicBezTo>
                  <a:cubicBezTo>
                    <a:pt x="1041" y="353"/>
                    <a:pt x="1028" y="319"/>
                    <a:pt x="1028" y="276"/>
                  </a:cubicBezTo>
                  <a:cubicBezTo>
                    <a:pt x="1028" y="233"/>
                    <a:pt x="1041" y="198"/>
                    <a:pt x="1065" y="172"/>
                  </a:cubicBezTo>
                  <a:cubicBezTo>
                    <a:pt x="1090" y="146"/>
                    <a:pt x="1122" y="133"/>
                    <a:pt x="1161" y="133"/>
                  </a:cubicBezTo>
                  <a:close/>
                  <a:moveTo>
                    <a:pt x="1173" y="199"/>
                  </a:moveTo>
                  <a:cubicBezTo>
                    <a:pt x="1154" y="199"/>
                    <a:pt x="1138" y="206"/>
                    <a:pt x="1125" y="219"/>
                  </a:cubicBezTo>
                  <a:cubicBezTo>
                    <a:pt x="1113" y="233"/>
                    <a:pt x="1107" y="252"/>
                    <a:pt x="1107" y="276"/>
                  </a:cubicBezTo>
                  <a:cubicBezTo>
                    <a:pt x="1107" y="300"/>
                    <a:pt x="1113" y="319"/>
                    <a:pt x="1125" y="332"/>
                  </a:cubicBezTo>
                  <a:cubicBezTo>
                    <a:pt x="1138" y="346"/>
                    <a:pt x="1154" y="352"/>
                    <a:pt x="1173" y="352"/>
                  </a:cubicBezTo>
                  <a:cubicBezTo>
                    <a:pt x="1193" y="352"/>
                    <a:pt x="1209" y="346"/>
                    <a:pt x="1221" y="333"/>
                  </a:cubicBezTo>
                  <a:cubicBezTo>
                    <a:pt x="1232" y="321"/>
                    <a:pt x="1238" y="304"/>
                    <a:pt x="1238" y="282"/>
                  </a:cubicBezTo>
                  <a:lnTo>
                    <a:pt x="1238" y="269"/>
                  </a:lnTo>
                  <a:cubicBezTo>
                    <a:pt x="1238" y="248"/>
                    <a:pt x="1232" y="231"/>
                    <a:pt x="1221" y="218"/>
                  </a:cubicBezTo>
                  <a:cubicBezTo>
                    <a:pt x="1209" y="205"/>
                    <a:pt x="1193" y="199"/>
                    <a:pt x="1173" y="199"/>
                  </a:cubicBezTo>
                  <a:close/>
                  <a:moveTo>
                    <a:pt x="1414" y="172"/>
                  </a:moveTo>
                  <a:cubicBezTo>
                    <a:pt x="1442" y="146"/>
                    <a:pt x="1477" y="133"/>
                    <a:pt x="1519" y="133"/>
                  </a:cubicBezTo>
                  <a:cubicBezTo>
                    <a:pt x="1562" y="133"/>
                    <a:pt x="1597" y="146"/>
                    <a:pt x="1624" y="172"/>
                  </a:cubicBezTo>
                  <a:cubicBezTo>
                    <a:pt x="1652" y="198"/>
                    <a:pt x="1666" y="233"/>
                    <a:pt x="1666" y="276"/>
                  </a:cubicBezTo>
                  <a:cubicBezTo>
                    <a:pt x="1666" y="318"/>
                    <a:pt x="1652" y="353"/>
                    <a:pt x="1624" y="379"/>
                  </a:cubicBezTo>
                  <a:cubicBezTo>
                    <a:pt x="1597" y="406"/>
                    <a:pt x="1562" y="419"/>
                    <a:pt x="1519" y="419"/>
                  </a:cubicBezTo>
                  <a:cubicBezTo>
                    <a:pt x="1477" y="419"/>
                    <a:pt x="1442" y="406"/>
                    <a:pt x="1414" y="379"/>
                  </a:cubicBezTo>
                  <a:cubicBezTo>
                    <a:pt x="1387" y="353"/>
                    <a:pt x="1373" y="318"/>
                    <a:pt x="1373" y="276"/>
                  </a:cubicBezTo>
                  <a:cubicBezTo>
                    <a:pt x="1373" y="233"/>
                    <a:pt x="1387" y="198"/>
                    <a:pt x="1414" y="172"/>
                  </a:cubicBezTo>
                  <a:close/>
                  <a:moveTo>
                    <a:pt x="1568" y="220"/>
                  </a:moveTo>
                  <a:cubicBezTo>
                    <a:pt x="1556" y="206"/>
                    <a:pt x="1539" y="199"/>
                    <a:pt x="1519" y="199"/>
                  </a:cubicBezTo>
                  <a:cubicBezTo>
                    <a:pt x="1499" y="199"/>
                    <a:pt x="1483" y="206"/>
                    <a:pt x="1470" y="220"/>
                  </a:cubicBezTo>
                  <a:cubicBezTo>
                    <a:pt x="1458" y="233"/>
                    <a:pt x="1452" y="252"/>
                    <a:pt x="1452" y="276"/>
                  </a:cubicBezTo>
                  <a:cubicBezTo>
                    <a:pt x="1452" y="300"/>
                    <a:pt x="1458" y="318"/>
                    <a:pt x="1470" y="332"/>
                  </a:cubicBezTo>
                  <a:cubicBezTo>
                    <a:pt x="1483" y="345"/>
                    <a:pt x="1499" y="352"/>
                    <a:pt x="1519" y="352"/>
                  </a:cubicBezTo>
                  <a:cubicBezTo>
                    <a:pt x="1539" y="352"/>
                    <a:pt x="1556" y="345"/>
                    <a:pt x="1568" y="332"/>
                  </a:cubicBezTo>
                  <a:cubicBezTo>
                    <a:pt x="1581" y="318"/>
                    <a:pt x="1587" y="300"/>
                    <a:pt x="1587" y="276"/>
                  </a:cubicBezTo>
                  <a:cubicBezTo>
                    <a:pt x="1587" y="252"/>
                    <a:pt x="1581" y="233"/>
                    <a:pt x="1568" y="220"/>
                  </a:cubicBezTo>
                  <a:close/>
                  <a:moveTo>
                    <a:pt x="272" y="768"/>
                  </a:moveTo>
                  <a:lnTo>
                    <a:pt x="83" y="768"/>
                  </a:lnTo>
                  <a:cubicBezTo>
                    <a:pt x="83" y="785"/>
                    <a:pt x="89" y="799"/>
                    <a:pt x="99" y="809"/>
                  </a:cubicBezTo>
                  <a:cubicBezTo>
                    <a:pt x="109" y="818"/>
                    <a:pt x="123" y="823"/>
                    <a:pt x="140" y="823"/>
                  </a:cubicBezTo>
                  <a:cubicBezTo>
                    <a:pt x="168" y="823"/>
                    <a:pt x="185" y="813"/>
                    <a:pt x="191" y="793"/>
                  </a:cubicBezTo>
                  <a:lnTo>
                    <a:pt x="269" y="797"/>
                  </a:lnTo>
                  <a:cubicBezTo>
                    <a:pt x="264" y="823"/>
                    <a:pt x="250" y="845"/>
                    <a:pt x="226" y="861"/>
                  </a:cubicBezTo>
                  <a:cubicBezTo>
                    <a:pt x="203" y="878"/>
                    <a:pt x="175" y="886"/>
                    <a:pt x="142" y="886"/>
                  </a:cubicBezTo>
                  <a:cubicBezTo>
                    <a:pt x="100" y="886"/>
                    <a:pt x="65" y="873"/>
                    <a:pt x="39" y="847"/>
                  </a:cubicBezTo>
                  <a:cubicBezTo>
                    <a:pt x="13" y="821"/>
                    <a:pt x="0" y="787"/>
                    <a:pt x="0" y="743"/>
                  </a:cubicBezTo>
                  <a:cubicBezTo>
                    <a:pt x="0" y="699"/>
                    <a:pt x="13" y="664"/>
                    <a:pt x="39" y="639"/>
                  </a:cubicBezTo>
                  <a:cubicBezTo>
                    <a:pt x="65" y="613"/>
                    <a:pt x="99" y="600"/>
                    <a:pt x="140" y="600"/>
                  </a:cubicBezTo>
                  <a:cubicBezTo>
                    <a:pt x="180" y="600"/>
                    <a:pt x="212" y="612"/>
                    <a:pt x="236" y="636"/>
                  </a:cubicBezTo>
                  <a:cubicBezTo>
                    <a:pt x="260" y="661"/>
                    <a:pt x="272" y="694"/>
                    <a:pt x="272" y="737"/>
                  </a:cubicBezTo>
                  <a:lnTo>
                    <a:pt x="272" y="768"/>
                  </a:lnTo>
                  <a:close/>
                  <a:moveTo>
                    <a:pt x="140" y="661"/>
                  </a:moveTo>
                  <a:cubicBezTo>
                    <a:pt x="123" y="661"/>
                    <a:pt x="110" y="666"/>
                    <a:pt x="100" y="675"/>
                  </a:cubicBezTo>
                  <a:cubicBezTo>
                    <a:pt x="89" y="685"/>
                    <a:pt x="84" y="699"/>
                    <a:pt x="83" y="716"/>
                  </a:cubicBezTo>
                  <a:lnTo>
                    <a:pt x="193" y="716"/>
                  </a:lnTo>
                  <a:cubicBezTo>
                    <a:pt x="193" y="699"/>
                    <a:pt x="188" y="685"/>
                    <a:pt x="179" y="675"/>
                  </a:cubicBezTo>
                  <a:cubicBezTo>
                    <a:pt x="170" y="666"/>
                    <a:pt x="157" y="661"/>
                    <a:pt x="140" y="661"/>
                  </a:cubicBezTo>
                  <a:close/>
                  <a:moveTo>
                    <a:pt x="650" y="600"/>
                  </a:moveTo>
                  <a:cubicBezTo>
                    <a:pt x="681" y="600"/>
                    <a:pt x="707" y="610"/>
                    <a:pt x="726" y="630"/>
                  </a:cubicBezTo>
                  <a:cubicBezTo>
                    <a:pt x="745" y="650"/>
                    <a:pt x="754" y="677"/>
                    <a:pt x="754" y="712"/>
                  </a:cubicBezTo>
                  <a:lnTo>
                    <a:pt x="754" y="880"/>
                  </a:lnTo>
                  <a:lnTo>
                    <a:pt x="676" y="880"/>
                  </a:lnTo>
                  <a:lnTo>
                    <a:pt x="676" y="727"/>
                  </a:lnTo>
                  <a:cubicBezTo>
                    <a:pt x="676" y="709"/>
                    <a:pt x="672" y="696"/>
                    <a:pt x="665" y="686"/>
                  </a:cubicBezTo>
                  <a:cubicBezTo>
                    <a:pt x="657" y="677"/>
                    <a:pt x="646" y="672"/>
                    <a:pt x="631" y="672"/>
                  </a:cubicBezTo>
                  <a:cubicBezTo>
                    <a:pt x="617" y="672"/>
                    <a:pt x="606" y="676"/>
                    <a:pt x="598" y="685"/>
                  </a:cubicBezTo>
                  <a:cubicBezTo>
                    <a:pt x="590" y="693"/>
                    <a:pt x="585" y="704"/>
                    <a:pt x="583" y="718"/>
                  </a:cubicBezTo>
                  <a:lnTo>
                    <a:pt x="583" y="880"/>
                  </a:lnTo>
                  <a:lnTo>
                    <a:pt x="505" y="880"/>
                  </a:lnTo>
                  <a:lnTo>
                    <a:pt x="505" y="727"/>
                  </a:lnTo>
                  <a:cubicBezTo>
                    <a:pt x="505" y="710"/>
                    <a:pt x="501" y="696"/>
                    <a:pt x="493" y="687"/>
                  </a:cubicBezTo>
                  <a:cubicBezTo>
                    <a:pt x="486" y="677"/>
                    <a:pt x="475" y="672"/>
                    <a:pt x="460" y="672"/>
                  </a:cubicBezTo>
                  <a:cubicBezTo>
                    <a:pt x="445" y="672"/>
                    <a:pt x="433" y="677"/>
                    <a:pt x="424" y="687"/>
                  </a:cubicBezTo>
                  <a:cubicBezTo>
                    <a:pt x="415" y="698"/>
                    <a:pt x="411" y="711"/>
                    <a:pt x="411" y="728"/>
                  </a:cubicBezTo>
                  <a:lnTo>
                    <a:pt x="411" y="880"/>
                  </a:lnTo>
                  <a:lnTo>
                    <a:pt x="333" y="880"/>
                  </a:lnTo>
                  <a:lnTo>
                    <a:pt x="333" y="605"/>
                  </a:lnTo>
                  <a:lnTo>
                    <a:pt x="407" y="605"/>
                  </a:lnTo>
                  <a:lnTo>
                    <a:pt x="407" y="634"/>
                  </a:lnTo>
                  <a:cubicBezTo>
                    <a:pt x="421" y="611"/>
                    <a:pt x="445" y="600"/>
                    <a:pt x="479" y="600"/>
                  </a:cubicBezTo>
                  <a:cubicBezTo>
                    <a:pt x="518" y="600"/>
                    <a:pt x="546" y="615"/>
                    <a:pt x="565" y="644"/>
                  </a:cubicBezTo>
                  <a:cubicBezTo>
                    <a:pt x="584" y="615"/>
                    <a:pt x="612" y="600"/>
                    <a:pt x="650" y="600"/>
                  </a:cubicBezTo>
                  <a:close/>
                  <a:moveTo>
                    <a:pt x="983" y="600"/>
                  </a:moveTo>
                  <a:cubicBezTo>
                    <a:pt x="1022" y="600"/>
                    <a:pt x="1054" y="613"/>
                    <a:pt x="1079" y="639"/>
                  </a:cubicBezTo>
                  <a:cubicBezTo>
                    <a:pt x="1103" y="666"/>
                    <a:pt x="1116" y="700"/>
                    <a:pt x="1116" y="743"/>
                  </a:cubicBezTo>
                  <a:cubicBezTo>
                    <a:pt x="1116" y="786"/>
                    <a:pt x="1103" y="821"/>
                    <a:pt x="1079" y="847"/>
                  </a:cubicBezTo>
                  <a:cubicBezTo>
                    <a:pt x="1054" y="873"/>
                    <a:pt x="1022" y="886"/>
                    <a:pt x="983" y="886"/>
                  </a:cubicBezTo>
                  <a:cubicBezTo>
                    <a:pt x="949" y="886"/>
                    <a:pt x="923" y="876"/>
                    <a:pt x="906" y="857"/>
                  </a:cubicBezTo>
                  <a:lnTo>
                    <a:pt x="906" y="1016"/>
                  </a:lnTo>
                  <a:lnTo>
                    <a:pt x="828" y="1016"/>
                  </a:lnTo>
                  <a:lnTo>
                    <a:pt x="828" y="605"/>
                  </a:lnTo>
                  <a:lnTo>
                    <a:pt x="901" y="605"/>
                  </a:lnTo>
                  <a:lnTo>
                    <a:pt x="901" y="634"/>
                  </a:lnTo>
                  <a:cubicBezTo>
                    <a:pt x="918" y="611"/>
                    <a:pt x="946" y="600"/>
                    <a:pt x="983" y="600"/>
                  </a:cubicBezTo>
                  <a:close/>
                  <a:moveTo>
                    <a:pt x="971" y="666"/>
                  </a:moveTo>
                  <a:cubicBezTo>
                    <a:pt x="951" y="666"/>
                    <a:pt x="935" y="673"/>
                    <a:pt x="923" y="685"/>
                  </a:cubicBezTo>
                  <a:cubicBezTo>
                    <a:pt x="912" y="698"/>
                    <a:pt x="906" y="715"/>
                    <a:pt x="906" y="737"/>
                  </a:cubicBezTo>
                  <a:lnTo>
                    <a:pt x="906" y="749"/>
                  </a:lnTo>
                  <a:cubicBezTo>
                    <a:pt x="906" y="771"/>
                    <a:pt x="912" y="788"/>
                    <a:pt x="923" y="801"/>
                  </a:cubicBezTo>
                  <a:cubicBezTo>
                    <a:pt x="935" y="813"/>
                    <a:pt x="951" y="820"/>
                    <a:pt x="971" y="820"/>
                  </a:cubicBezTo>
                  <a:cubicBezTo>
                    <a:pt x="990" y="820"/>
                    <a:pt x="1006" y="813"/>
                    <a:pt x="1019" y="799"/>
                  </a:cubicBezTo>
                  <a:cubicBezTo>
                    <a:pt x="1031" y="786"/>
                    <a:pt x="1037" y="767"/>
                    <a:pt x="1037" y="743"/>
                  </a:cubicBezTo>
                  <a:cubicBezTo>
                    <a:pt x="1037" y="719"/>
                    <a:pt x="1031" y="700"/>
                    <a:pt x="1019" y="687"/>
                  </a:cubicBezTo>
                  <a:cubicBezTo>
                    <a:pt x="1006" y="673"/>
                    <a:pt x="990" y="666"/>
                    <a:pt x="971" y="666"/>
                  </a:cubicBezTo>
                  <a:close/>
                  <a:moveTo>
                    <a:pt x="1328" y="603"/>
                  </a:moveTo>
                  <a:lnTo>
                    <a:pt x="1328" y="678"/>
                  </a:lnTo>
                  <a:cubicBezTo>
                    <a:pt x="1306" y="678"/>
                    <a:pt x="1288" y="683"/>
                    <a:pt x="1275" y="695"/>
                  </a:cubicBezTo>
                  <a:cubicBezTo>
                    <a:pt x="1262" y="706"/>
                    <a:pt x="1255" y="722"/>
                    <a:pt x="1255" y="741"/>
                  </a:cubicBezTo>
                  <a:lnTo>
                    <a:pt x="1255" y="880"/>
                  </a:lnTo>
                  <a:lnTo>
                    <a:pt x="1177" y="880"/>
                  </a:lnTo>
                  <a:lnTo>
                    <a:pt x="1177" y="605"/>
                  </a:lnTo>
                  <a:lnTo>
                    <a:pt x="1252" y="605"/>
                  </a:lnTo>
                  <a:lnTo>
                    <a:pt x="1252" y="637"/>
                  </a:lnTo>
                  <a:cubicBezTo>
                    <a:pt x="1267" y="614"/>
                    <a:pt x="1292" y="603"/>
                    <a:pt x="1328" y="603"/>
                  </a:cubicBezTo>
                  <a:close/>
                  <a:moveTo>
                    <a:pt x="1634" y="768"/>
                  </a:moveTo>
                  <a:lnTo>
                    <a:pt x="1445" y="768"/>
                  </a:lnTo>
                  <a:cubicBezTo>
                    <a:pt x="1446" y="785"/>
                    <a:pt x="1451" y="799"/>
                    <a:pt x="1461" y="809"/>
                  </a:cubicBezTo>
                  <a:cubicBezTo>
                    <a:pt x="1471" y="818"/>
                    <a:pt x="1485" y="823"/>
                    <a:pt x="1502" y="823"/>
                  </a:cubicBezTo>
                  <a:cubicBezTo>
                    <a:pt x="1530" y="823"/>
                    <a:pt x="1547" y="813"/>
                    <a:pt x="1553" y="793"/>
                  </a:cubicBezTo>
                  <a:lnTo>
                    <a:pt x="1631" y="797"/>
                  </a:lnTo>
                  <a:cubicBezTo>
                    <a:pt x="1626" y="823"/>
                    <a:pt x="1612" y="845"/>
                    <a:pt x="1588" y="861"/>
                  </a:cubicBezTo>
                  <a:cubicBezTo>
                    <a:pt x="1565" y="878"/>
                    <a:pt x="1537" y="886"/>
                    <a:pt x="1505" y="886"/>
                  </a:cubicBezTo>
                  <a:cubicBezTo>
                    <a:pt x="1462" y="886"/>
                    <a:pt x="1428" y="873"/>
                    <a:pt x="1402" y="847"/>
                  </a:cubicBezTo>
                  <a:cubicBezTo>
                    <a:pt x="1376" y="821"/>
                    <a:pt x="1363" y="787"/>
                    <a:pt x="1363" y="743"/>
                  </a:cubicBezTo>
                  <a:cubicBezTo>
                    <a:pt x="1363" y="699"/>
                    <a:pt x="1376" y="664"/>
                    <a:pt x="1401" y="639"/>
                  </a:cubicBezTo>
                  <a:cubicBezTo>
                    <a:pt x="1427" y="613"/>
                    <a:pt x="1461" y="600"/>
                    <a:pt x="1502" y="600"/>
                  </a:cubicBezTo>
                  <a:cubicBezTo>
                    <a:pt x="1543" y="600"/>
                    <a:pt x="1574" y="612"/>
                    <a:pt x="1598" y="636"/>
                  </a:cubicBezTo>
                  <a:cubicBezTo>
                    <a:pt x="1622" y="661"/>
                    <a:pt x="1634" y="694"/>
                    <a:pt x="1634" y="737"/>
                  </a:cubicBezTo>
                  <a:lnTo>
                    <a:pt x="1634" y="768"/>
                  </a:lnTo>
                  <a:close/>
                  <a:moveTo>
                    <a:pt x="1502" y="661"/>
                  </a:moveTo>
                  <a:cubicBezTo>
                    <a:pt x="1485" y="661"/>
                    <a:pt x="1472" y="666"/>
                    <a:pt x="1462" y="675"/>
                  </a:cubicBezTo>
                  <a:cubicBezTo>
                    <a:pt x="1452" y="685"/>
                    <a:pt x="1446" y="699"/>
                    <a:pt x="1445" y="716"/>
                  </a:cubicBezTo>
                  <a:lnTo>
                    <a:pt x="1556" y="716"/>
                  </a:lnTo>
                  <a:cubicBezTo>
                    <a:pt x="1555" y="699"/>
                    <a:pt x="1550" y="685"/>
                    <a:pt x="1541" y="675"/>
                  </a:cubicBezTo>
                  <a:cubicBezTo>
                    <a:pt x="1532" y="666"/>
                    <a:pt x="1519" y="661"/>
                    <a:pt x="1502" y="661"/>
                  </a:cubicBezTo>
                  <a:close/>
                  <a:moveTo>
                    <a:pt x="1790" y="600"/>
                  </a:moveTo>
                  <a:cubicBezTo>
                    <a:pt x="1823" y="600"/>
                    <a:pt x="1850" y="608"/>
                    <a:pt x="1869" y="624"/>
                  </a:cubicBezTo>
                  <a:cubicBezTo>
                    <a:pt x="1888" y="641"/>
                    <a:pt x="1898" y="662"/>
                    <a:pt x="1901" y="689"/>
                  </a:cubicBezTo>
                  <a:lnTo>
                    <a:pt x="1824" y="693"/>
                  </a:lnTo>
                  <a:cubicBezTo>
                    <a:pt x="1823" y="671"/>
                    <a:pt x="1811" y="660"/>
                    <a:pt x="1789" y="660"/>
                  </a:cubicBezTo>
                  <a:cubicBezTo>
                    <a:pt x="1768" y="660"/>
                    <a:pt x="1757" y="667"/>
                    <a:pt x="1757" y="683"/>
                  </a:cubicBezTo>
                  <a:cubicBezTo>
                    <a:pt x="1757" y="685"/>
                    <a:pt x="1757" y="687"/>
                    <a:pt x="1758" y="689"/>
                  </a:cubicBezTo>
                  <a:cubicBezTo>
                    <a:pt x="1758" y="691"/>
                    <a:pt x="1759" y="692"/>
                    <a:pt x="1760" y="694"/>
                  </a:cubicBezTo>
                  <a:cubicBezTo>
                    <a:pt x="1761" y="695"/>
                    <a:pt x="1763" y="696"/>
                    <a:pt x="1764" y="697"/>
                  </a:cubicBezTo>
                  <a:cubicBezTo>
                    <a:pt x="1765" y="698"/>
                    <a:pt x="1767" y="699"/>
                    <a:pt x="1769" y="701"/>
                  </a:cubicBezTo>
                  <a:cubicBezTo>
                    <a:pt x="1771" y="702"/>
                    <a:pt x="1774" y="702"/>
                    <a:pt x="1775" y="703"/>
                  </a:cubicBezTo>
                  <a:cubicBezTo>
                    <a:pt x="1777" y="704"/>
                    <a:pt x="1779" y="705"/>
                    <a:pt x="1783" y="706"/>
                  </a:cubicBezTo>
                  <a:cubicBezTo>
                    <a:pt x="1786" y="707"/>
                    <a:pt x="1789" y="708"/>
                    <a:pt x="1791" y="708"/>
                  </a:cubicBezTo>
                  <a:cubicBezTo>
                    <a:pt x="1793" y="709"/>
                    <a:pt x="1796" y="710"/>
                    <a:pt x="1801" y="711"/>
                  </a:cubicBezTo>
                  <a:cubicBezTo>
                    <a:pt x="1805" y="712"/>
                    <a:pt x="1809" y="713"/>
                    <a:pt x="1811" y="713"/>
                  </a:cubicBezTo>
                  <a:cubicBezTo>
                    <a:pt x="1843" y="721"/>
                    <a:pt x="1866" y="731"/>
                    <a:pt x="1882" y="743"/>
                  </a:cubicBezTo>
                  <a:cubicBezTo>
                    <a:pt x="1897" y="754"/>
                    <a:pt x="1905" y="772"/>
                    <a:pt x="1905" y="795"/>
                  </a:cubicBezTo>
                  <a:cubicBezTo>
                    <a:pt x="1905" y="823"/>
                    <a:pt x="1895" y="845"/>
                    <a:pt x="1875" y="862"/>
                  </a:cubicBezTo>
                  <a:cubicBezTo>
                    <a:pt x="1855" y="878"/>
                    <a:pt x="1827" y="886"/>
                    <a:pt x="1792" y="886"/>
                  </a:cubicBezTo>
                  <a:cubicBezTo>
                    <a:pt x="1757" y="886"/>
                    <a:pt x="1729" y="878"/>
                    <a:pt x="1709" y="863"/>
                  </a:cubicBezTo>
                  <a:cubicBezTo>
                    <a:pt x="1689" y="848"/>
                    <a:pt x="1678" y="826"/>
                    <a:pt x="1675" y="797"/>
                  </a:cubicBezTo>
                  <a:lnTo>
                    <a:pt x="1753" y="793"/>
                  </a:lnTo>
                  <a:cubicBezTo>
                    <a:pt x="1754" y="815"/>
                    <a:pt x="1767" y="827"/>
                    <a:pt x="1792" y="827"/>
                  </a:cubicBezTo>
                  <a:cubicBezTo>
                    <a:pt x="1803" y="827"/>
                    <a:pt x="1811" y="824"/>
                    <a:pt x="1818" y="820"/>
                  </a:cubicBezTo>
                  <a:cubicBezTo>
                    <a:pt x="1824" y="816"/>
                    <a:pt x="1827" y="809"/>
                    <a:pt x="1827" y="802"/>
                  </a:cubicBezTo>
                  <a:cubicBezTo>
                    <a:pt x="1827" y="793"/>
                    <a:pt x="1824" y="787"/>
                    <a:pt x="1817" y="784"/>
                  </a:cubicBezTo>
                  <a:cubicBezTo>
                    <a:pt x="1811" y="780"/>
                    <a:pt x="1797" y="775"/>
                    <a:pt x="1777" y="770"/>
                  </a:cubicBezTo>
                  <a:cubicBezTo>
                    <a:pt x="1763" y="767"/>
                    <a:pt x="1752" y="764"/>
                    <a:pt x="1744" y="761"/>
                  </a:cubicBezTo>
                  <a:cubicBezTo>
                    <a:pt x="1736" y="759"/>
                    <a:pt x="1727" y="755"/>
                    <a:pt x="1718" y="751"/>
                  </a:cubicBezTo>
                  <a:cubicBezTo>
                    <a:pt x="1708" y="746"/>
                    <a:pt x="1701" y="741"/>
                    <a:pt x="1697" y="736"/>
                  </a:cubicBezTo>
                  <a:cubicBezTo>
                    <a:pt x="1692" y="731"/>
                    <a:pt x="1688" y="724"/>
                    <a:pt x="1685" y="716"/>
                  </a:cubicBezTo>
                  <a:cubicBezTo>
                    <a:pt x="1681" y="707"/>
                    <a:pt x="1680" y="698"/>
                    <a:pt x="1680" y="687"/>
                  </a:cubicBezTo>
                  <a:cubicBezTo>
                    <a:pt x="1680" y="660"/>
                    <a:pt x="1689" y="639"/>
                    <a:pt x="1709" y="623"/>
                  </a:cubicBezTo>
                  <a:cubicBezTo>
                    <a:pt x="1728" y="608"/>
                    <a:pt x="1755" y="600"/>
                    <a:pt x="1790" y="600"/>
                  </a:cubicBezTo>
                  <a:close/>
                  <a:moveTo>
                    <a:pt x="2072" y="600"/>
                  </a:moveTo>
                  <a:cubicBezTo>
                    <a:pt x="2109" y="600"/>
                    <a:pt x="2138" y="609"/>
                    <a:pt x="2157" y="628"/>
                  </a:cubicBezTo>
                  <a:cubicBezTo>
                    <a:pt x="2177" y="647"/>
                    <a:pt x="2187" y="674"/>
                    <a:pt x="2187" y="711"/>
                  </a:cubicBezTo>
                  <a:lnTo>
                    <a:pt x="2187" y="880"/>
                  </a:lnTo>
                  <a:lnTo>
                    <a:pt x="2112" y="880"/>
                  </a:lnTo>
                  <a:lnTo>
                    <a:pt x="2112" y="858"/>
                  </a:lnTo>
                  <a:cubicBezTo>
                    <a:pt x="2093" y="877"/>
                    <a:pt x="2070" y="886"/>
                    <a:pt x="2041" y="886"/>
                  </a:cubicBezTo>
                  <a:cubicBezTo>
                    <a:pt x="2013" y="886"/>
                    <a:pt x="1991" y="879"/>
                    <a:pt x="1974" y="865"/>
                  </a:cubicBezTo>
                  <a:cubicBezTo>
                    <a:pt x="1958" y="851"/>
                    <a:pt x="1950" y="831"/>
                    <a:pt x="1950" y="805"/>
                  </a:cubicBezTo>
                  <a:cubicBezTo>
                    <a:pt x="1950" y="752"/>
                    <a:pt x="1987" y="724"/>
                    <a:pt x="2060" y="721"/>
                  </a:cubicBezTo>
                  <a:lnTo>
                    <a:pt x="2109" y="719"/>
                  </a:lnTo>
                  <a:lnTo>
                    <a:pt x="2109" y="708"/>
                  </a:lnTo>
                  <a:cubicBezTo>
                    <a:pt x="2109" y="680"/>
                    <a:pt x="2097" y="665"/>
                    <a:pt x="2073" y="665"/>
                  </a:cubicBezTo>
                  <a:cubicBezTo>
                    <a:pt x="2061" y="665"/>
                    <a:pt x="2051" y="669"/>
                    <a:pt x="2045" y="676"/>
                  </a:cubicBezTo>
                  <a:cubicBezTo>
                    <a:pt x="2038" y="683"/>
                    <a:pt x="2035" y="692"/>
                    <a:pt x="2035" y="702"/>
                  </a:cubicBezTo>
                  <a:lnTo>
                    <a:pt x="1957" y="698"/>
                  </a:lnTo>
                  <a:cubicBezTo>
                    <a:pt x="1957" y="673"/>
                    <a:pt x="1968" y="650"/>
                    <a:pt x="1989" y="630"/>
                  </a:cubicBezTo>
                  <a:cubicBezTo>
                    <a:pt x="2011" y="610"/>
                    <a:pt x="2039" y="600"/>
                    <a:pt x="2072" y="600"/>
                  </a:cubicBezTo>
                  <a:close/>
                  <a:moveTo>
                    <a:pt x="2109" y="770"/>
                  </a:moveTo>
                  <a:lnTo>
                    <a:pt x="2067" y="772"/>
                  </a:lnTo>
                  <a:cubicBezTo>
                    <a:pt x="2041" y="773"/>
                    <a:pt x="2028" y="783"/>
                    <a:pt x="2028" y="801"/>
                  </a:cubicBezTo>
                  <a:cubicBezTo>
                    <a:pt x="2028" y="818"/>
                    <a:pt x="2038" y="826"/>
                    <a:pt x="2059" y="826"/>
                  </a:cubicBezTo>
                  <a:cubicBezTo>
                    <a:pt x="2074" y="826"/>
                    <a:pt x="2086" y="822"/>
                    <a:pt x="2095" y="814"/>
                  </a:cubicBezTo>
                  <a:cubicBezTo>
                    <a:pt x="2104" y="807"/>
                    <a:pt x="2109" y="796"/>
                    <a:pt x="2109" y="781"/>
                  </a:cubicBezTo>
                  <a:lnTo>
                    <a:pt x="2109" y="770"/>
                  </a:lnTo>
                  <a:close/>
                </a:path>
              </a:pathLst>
            </a:custGeom>
            <a:solidFill>
              <a:srgbClr val="D0D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</p:grpSp>
      <p:pic>
        <p:nvPicPr>
          <p:cNvPr id="105" name="Imagen 10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4731" y="239114"/>
            <a:ext cx="702394" cy="700580"/>
          </a:xfrm>
          <a:prstGeom prst="rect">
            <a:avLst/>
          </a:prstGeom>
        </p:spPr>
      </p:pic>
      <p:sp>
        <p:nvSpPr>
          <p:cNvPr id="35" name="Rectángulo 34"/>
          <p:cNvSpPr/>
          <p:nvPr/>
        </p:nvSpPr>
        <p:spPr>
          <a:xfrm>
            <a:off x="3923792" y="189646"/>
            <a:ext cx="4987440" cy="800219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2300" dirty="0" smtClean="0">
                <a:solidFill>
                  <a:srgbClr val="FF1628"/>
                </a:solidFill>
                <a:latin typeface="Gilroy Black" panose="00000A00000000000000" pitchFamily="50" charset="0"/>
              </a:rPr>
              <a:t>YA </a:t>
            </a:r>
            <a:r>
              <a:rPr lang="es-MX" sz="2300" dirty="0" smtClean="0">
                <a:solidFill>
                  <a:srgbClr val="FF1628"/>
                </a:solidFill>
                <a:latin typeface="Gilroy Black" panose="00000A00000000000000" pitchFamily="50" charset="0"/>
              </a:rPr>
              <a:t>COMENZÓ </a:t>
            </a:r>
            <a:r>
              <a:rPr lang="es-MX" sz="2300" dirty="0" smtClean="0">
                <a:latin typeface="Gilroy SemiBold" panose="00000700000000000000" pitchFamily="50" charset="0"/>
              </a:rPr>
              <a:t>la encuesta</a:t>
            </a:r>
            <a:r>
              <a:rPr lang="es-MX" sz="2300" dirty="0">
                <a:latin typeface="Gilroy SemiBold" panose="00000700000000000000" pitchFamily="50" charset="0"/>
              </a:rPr>
              <a:t/>
            </a:r>
            <a:br>
              <a:rPr lang="es-MX" sz="2300" dirty="0">
                <a:latin typeface="Gilroy SemiBold" panose="00000700000000000000" pitchFamily="50" charset="0"/>
              </a:rPr>
            </a:br>
            <a:r>
              <a:rPr lang="en-US" sz="2300" dirty="0">
                <a:latin typeface="Gilroy SemiBold" panose="00000700000000000000" pitchFamily="50" charset="0"/>
              </a:rPr>
              <a:t>Great Place to Work® </a:t>
            </a:r>
            <a:r>
              <a:rPr lang="en-US" sz="2300" dirty="0" smtClean="0">
                <a:latin typeface="Gilroy Black" panose="00000A00000000000000" pitchFamily="50" charset="0"/>
              </a:rPr>
              <a:t>2024</a:t>
            </a:r>
            <a:endParaRPr lang="es-AR" sz="2300" dirty="0">
              <a:latin typeface="Gilroy Black" panose="00000A00000000000000" pitchFamily="50" charset="0"/>
            </a:endParaRPr>
          </a:p>
        </p:txBody>
      </p:sp>
      <p:sp>
        <p:nvSpPr>
          <p:cNvPr id="38" name="Rectángulo 37"/>
          <p:cNvSpPr/>
          <p:nvPr/>
        </p:nvSpPr>
        <p:spPr>
          <a:xfrm>
            <a:off x="2340592" y="1143850"/>
            <a:ext cx="331948" cy="3319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43" name="Rectángulo 42"/>
          <p:cNvSpPr/>
          <p:nvPr/>
        </p:nvSpPr>
        <p:spPr>
          <a:xfrm>
            <a:off x="2009837" y="1475796"/>
            <a:ext cx="330755" cy="323695"/>
          </a:xfrm>
          <a:prstGeom prst="rect">
            <a:avLst/>
          </a:prstGeom>
          <a:solidFill>
            <a:srgbClr val="FF16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0A9C5957-72E0-DA4F-85C9-2E3030283D83}"/>
              </a:ext>
            </a:extLst>
          </p:cNvPr>
          <p:cNvSpPr txBox="1">
            <a:spLocks/>
          </p:cNvSpPr>
          <p:nvPr/>
        </p:nvSpPr>
        <p:spPr>
          <a:xfrm>
            <a:off x="4096988" y="1827806"/>
            <a:ext cx="5280137" cy="253291"/>
          </a:xfrm>
          <a:prstGeom prst="rect">
            <a:avLst/>
          </a:prstGeom>
          <a:ln>
            <a:noFill/>
          </a:ln>
        </p:spPr>
        <p:txBody>
          <a:bodyPr vert="horz" lIns="0" tIns="91440" rIns="0" bIns="91440" rtlCol="0" anchor="ctr" anchorCtr="0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bg1">
                    <a:lumMod val="50000"/>
                  </a:schemeClr>
                </a:solidFill>
                <a:latin typeface="Gilroy" pitchFamily="2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 smtClean="0">
                <a:solidFill>
                  <a:schemeClr val="bg1"/>
                </a:solidFill>
                <a:latin typeface="Gilroy" panose="00000500000000000000" pitchFamily="50" charset="0"/>
              </a:rPr>
              <a:t>©2024 Great Place To Work® Institute, Inc. </a:t>
            </a:r>
            <a:r>
              <a:rPr lang="en-US" sz="800" dirty="0" err="1" smtClean="0">
                <a:solidFill>
                  <a:schemeClr val="bg1"/>
                </a:solidFill>
                <a:latin typeface="Gilroy" panose="00000500000000000000" pitchFamily="50" charset="0"/>
              </a:rPr>
              <a:t>Todos</a:t>
            </a:r>
            <a:r>
              <a:rPr lang="en-US" sz="800" dirty="0" smtClean="0">
                <a:solidFill>
                  <a:schemeClr val="bg1"/>
                </a:solidFill>
                <a:latin typeface="Gilroy" panose="00000500000000000000" pitchFamily="50" charset="0"/>
              </a:rPr>
              <a:t> </a:t>
            </a:r>
            <a:r>
              <a:rPr lang="en-US" sz="800" dirty="0" err="1" smtClean="0">
                <a:solidFill>
                  <a:schemeClr val="bg1"/>
                </a:solidFill>
                <a:latin typeface="Gilroy" panose="00000500000000000000" pitchFamily="50" charset="0"/>
              </a:rPr>
              <a:t>los</a:t>
            </a:r>
            <a:r>
              <a:rPr lang="en-US" sz="800" dirty="0" smtClean="0">
                <a:solidFill>
                  <a:schemeClr val="bg1"/>
                </a:solidFill>
                <a:latin typeface="Gilroy" panose="00000500000000000000" pitchFamily="50" charset="0"/>
              </a:rPr>
              <a:t> derechos </a:t>
            </a:r>
            <a:r>
              <a:rPr lang="en-US" sz="800" dirty="0" err="1" smtClean="0">
                <a:solidFill>
                  <a:schemeClr val="bg1"/>
                </a:solidFill>
                <a:latin typeface="Gilroy" panose="00000500000000000000" pitchFamily="50" charset="0"/>
              </a:rPr>
              <a:t>reservados</a:t>
            </a:r>
            <a:endParaRPr lang="en-US" sz="800" dirty="0">
              <a:solidFill>
                <a:schemeClr val="bg1"/>
              </a:solidFill>
              <a:latin typeface="Gilroy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34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177</TotalTime>
  <Words>24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Gilroy</vt:lpstr>
      <vt:lpstr>Arial</vt:lpstr>
      <vt:lpstr>Calibri Light</vt:lpstr>
      <vt:lpstr>Calibri</vt:lpstr>
      <vt:lpstr>Gilroy Black</vt:lpstr>
      <vt:lpstr>Gilroy SemiBold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Acer</dc:creator>
  <cp:lastModifiedBy>Acer</cp:lastModifiedBy>
  <cp:revision>13</cp:revision>
  <dcterms:created xsi:type="dcterms:W3CDTF">2019-03-21T15:44:14Z</dcterms:created>
  <dcterms:modified xsi:type="dcterms:W3CDTF">2023-12-12T11:45:32Z</dcterms:modified>
</cp:coreProperties>
</file>