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A6D88-B3E0-8C73-7C62-D895B1742A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5AACE8B-BCD1-D87E-025E-BF6EDE22E1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92E183-7272-EA73-7B31-051BB3380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C8404D7-6FB8-061A-30F8-D3217A198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5B15A5-DDF0-8A22-803D-CC5D18577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26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41557B-56EE-A3AA-1E78-F1F6070CA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8EC54E9-08FA-9316-BDAB-EB39F84C55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4A2A2E-4727-5A46-D2ED-C02B99870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2DC8B1-CC52-B2D9-D26D-0CCA8A798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D605D0-B37B-43B3-5F1A-4262AD24E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289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E24F2B7-5277-4F92-30FB-6C3B7C4C74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CD128FB-90A2-98BA-E5A8-2F6E50A65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4A6B0F-58CC-C5F8-0280-AE32125F7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B86B41-B6A5-C87C-89BC-4C3506999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4A9F63-D942-A20F-6322-DD2B1CFE4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8609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66369C-E2B0-43C7-F2F7-31A58A8D7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8D6337-E293-346F-1A4A-F567BB52D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C6ABDB3-BE29-4D53-63B9-8906104F2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1AF712-CC3A-4692-8FA7-BC074A8EC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4B9AE9-6E85-0103-557D-BEFF736B7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15560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768475-69F7-960A-160B-37CA0F43A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4780EBE-0F5F-8DBB-7ECC-8437FFF88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1A8CA9A-8F25-266F-B314-28F8D741F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659E39-D811-9A94-8637-0278ECB92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6A1FA9-AFFC-015E-4BD4-69F9A6890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214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6C5B61-8974-0674-777D-E84706DF5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A8408D-AC70-E53C-C1F8-222B7C3A4A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69E19BD-71B0-4947-F693-4E04B0862A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D1EC37-C40C-9E86-5D79-E9912B806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F0AF23-2F7E-0352-FF36-A62C4C1FE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DB74F7F-6433-4C02-792F-8F42CC43A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92807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6DE02C-7AAA-8CA8-6449-93FADC28D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7C67D2-D562-3C62-9E03-FF7A10EA1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EA3A45A-7246-9F66-DE93-2192EE379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A5EEF11-0955-2EC6-4E95-516F4D7350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54FAAB7-C2DD-034A-5A4B-477132A936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AB6E925-F79A-3775-2DA2-A3CAE6204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C7EA18F-1CD9-F025-027F-8648F452C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11FB091-C56B-478D-E057-08CFAE736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6842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CECE96-6DB6-2530-D315-1AFB93BD8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C55A5E-FA75-905A-1E17-EE0066C4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4354035-A745-EAE6-8C8E-4311EA6A4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73270E8-D4E6-EEAA-4085-11A66BF8B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2320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61A7F1F-9CE1-959B-2D4E-BCA4FB98D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A3CE035-B11C-6540-557F-2D928F06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2D85835-D8D0-6AD1-F990-526717368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1717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1E9738-3E07-E1E8-1B8B-A85C82FE4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5AB18B-7738-49C0-5C15-B78FF9E6B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283E00E-1DA8-1F84-EC90-3D1B3CAD4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9C165A-D0DA-F5AB-8E2D-E194CB9A3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3806C8D-AC0A-2D1E-A6DC-948B4D20D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C259454-FCE7-83A0-6493-38DA675DC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3190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64352A-C207-DD4D-9DB0-828C94AA4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76385E5-87F3-5C55-0B8F-EB028F7CC6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0A81B27-7A91-80BC-FEB9-59603DC5CF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2B19F1C-39D8-58A4-CF26-863225BC4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AE08CE5-F4F7-A865-60E9-66D37114D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C230B0-3562-1860-EC43-388E11A55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34891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EBA9581-8933-CE88-1C25-FAE457790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CCC34E4-AF85-C8CA-FF18-0663B71D4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55D7E2-622D-033D-87BA-CB6F292921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2E3BA-A8C6-429F-8159-82A81A151485}" type="datetimeFigureOut">
              <a:rPr lang="es-AR" smtClean="0"/>
              <a:t>29/1/2024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2041D4-6E76-60CB-7D60-9F91C0887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411DC5-46A0-9BC6-4A8A-7065D0DFF7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34D6E-7089-42DA-9B71-07A2E3BC7FD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2814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295FC322-6E43-799A-C0C3-E374B0FBFC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327" y="459418"/>
            <a:ext cx="8246225" cy="577180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351FF42-876F-1104-4EBE-1C183548F0DB}"/>
              </a:ext>
            </a:extLst>
          </p:cNvPr>
          <p:cNvSpPr txBox="1"/>
          <p:nvPr/>
        </p:nvSpPr>
        <p:spPr>
          <a:xfrm>
            <a:off x="6299200" y="2265680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600" dirty="0">
                <a:solidFill>
                  <a:schemeClr val="bg1"/>
                </a:solidFill>
                <a:latin typeface="Gilroy" panose="00000500000000000000" pitchFamily="50" charset="0"/>
              </a:rPr>
              <a:t>XX%</a:t>
            </a:r>
            <a:endParaRPr lang="es-AR" sz="9600" dirty="0">
              <a:solidFill>
                <a:schemeClr val="bg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845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a captura de pantalla de un celular con texto e imágenes&#10;&#10;Descripción generada automáticamente con confianza media">
            <a:extLst>
              <a:ext uri="{FF2B5EF4-FFF2-40B4-BE49-F238E27FC236}">
                <a16:creationId xmlns:a16="http://schemas.microsoft.com/office/drawing/2014/main" id="{237C8E86-6704-E995-01FA-87A5DB23E3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698" y="609600"/>
            <a:ext cx="8362604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8144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Panorámica</PresentationFormat>
  <Paragraphs>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Gilroy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Rondinelli</dc:creator>
  <cp:lastModifiedBy>Carolina Rondinelli</cp:lastModifiedBy>
  <cp:revision>1</cp:revision>
  <dcterms:created xsi:type="dcterms:W3CDTF">2024-01-29T21:03:02Z</dcterms:created>
  <dcterms:modified xsi:type="dcterms:W3CDTF">2024-01-29T21:04:16Z</dcterms:modified>
</cp:coreProperties>
</file>